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4"/>
  </p:sldMasterIdLst>
  <p:notesMasterIdLst>
    <p:notesMasterId r:id="rId28"/>
  </p:notesMasterIdLst>
  <p:sldIdLst>
    <p:sldId id="425" r:id="rId5"/>
    <p:sldId id="580" r:id="rId6"/>
    <p:sldId id="486" r:id="rId7"/>
    <p:sldId id="1001" r:id="rId8"/>
    <p:sldId id="489" r:id="rId9"/>
    <p:sldId id="1002" r:id="rId10"/>
    <p:sldId id="1003" r:id="rId11"/>
    <p:sldId id="1006" r:id="rId12"/>
    <p:sldId id="1005" r:id="rId13"/>
    <p:sldId id="542" r:id="rId14"/>
    <p:sldId id="543" r:id="rId15"/>
    <p:sldId id="861" r:id="rId16"/>
    <p:sldId id="1015" r:id="rId17"/>
    <p:sldId id="491" r:id="rId18"/>
    <p:sldId id="1010" r:id="rId19"/>
    <p:sldId id="488" r:id="rId20"/>
    <p:sldId id="1013" r:id="rId21"/>
    <p:sldId id="1014" r:id="rId22"/>
    <p:sldId id="506" r:id="rId23"/>
    <p:sldId id="968" r:id="rId24"/>
    <p:sldId id="967" r:id="rId25"/>
    <p:sldId id="507" r:id="rId26"/>
    <p:sldId id="969"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8CF0A15-5995-47D5-89F7-7066E8618130}">
          <p14:sldIdLst>
            <p14:sldId id="425"/>
            <p14:sldId id="580"/>
            <p14:sldId id="486"/>
            <p14:sldId id="1001"/>
            <p14:sldId id="489"/>
            <p14:sldId id="1002"/>
            <p14:sldId id="1003"/>
            <p14:sldId id="1006"/>
            <p14:sldId id="1005"/>
            <p14:sldId id="542"/>
            <p14:sldId id="543"/>
            <p14:sldId id="861"/>
            <p14:sldId id="1015"/>
            <p14:sldId id="491"/>
            <p14:sldId id="1010"/>
            <p14:sldId id="488"/>
            <p14:sldId id="1013"/>
            <p14:sldId id="1014"/>
            <p14:sldId id="506"/>
            <p14:sldId id="968"/>
            <p14:sldId id="967"/>
            <p14:sldId id="507"/>
            <p14:sldId id="969"/>
          </p14:sldIdLst>
        </p14:section>
      </p14:sectionLst>
    </p:ex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C7F18829-0F17-D8BF-F72C-EC2ECBE35D79}" name="Ayan Daluz" initials="AD" userId="S::ariadne@compliantlearningresources.com.au::befa8149-c6af-46c9-b27d-15d84abc302f" providerId="AD"/>
  <p188:author id="{502F5D3D-0816-9A47-0719-36001A2F30AD}" name="Jonnilyn Rubis" initials="JR" userId="6984004f4a1a371f" providerId="Windows Live"/>
  <p188:author id="{92FA6577-88E1-AA2F-4FDD-9DABA9659E1B}" name="Lei San Agustin" initials="LSA" userId="S::lei@compliantlearningresources.com.au::d8299a59-9786-404a-a65b-a702bd7a1468" providerId="AD"/>
  <p188:author id="{2E270BF0-FD7D-DE8B-8AE0-C04D39CB6840}" name="Stephanie Nicole Sy" initials="SNS" userId="S::steph@compliantlearningresources.com.au::2456b08f-f7af-4184-bc60-e015f6594248"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CBE99"/>
    <a:srgbClr val="458DCF"/>
    <a:srgbClr val="42BDCA"/>
    <a:srgbClr val="FF595E"/>
    <a:srgbClr val="FFFFFF"/>
    <a:srgbClr val="DDD5EB"/>
    <a:srgbClr val="C8EA92"/>
    <a:srgbClr val="D7332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79CF0CB-02D9-4B8E-B0B1-467FB9D82FA2}" v="1" dt="2023-04-13T23:12:25.49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2571" autoAdjust="0"/>
    <p:restoredTop sz="94660"/>
  </p:normalViewPr>
  <p:slideViewPr>
    <p:cSldViewPr snapToGrid="0">
      <p:cViewPr varScale="1">
        <p:scale>
          <a:sx n="112" d="100"/>
          <a:sy n="112" d="100"/>
        </p:scale>
        <p:origin x="102" y="78"/>
      </p:cViewPr>
      <p:guideLst>
        <p:guide orient="horz" pos="2160"/>
        <p:guide pos="3840"/>
      </p:guideLst>
    </p:cSldViewPr>
  </p:slideViewPr>
  <p:notesTextViewPr>
    <p:cViewPr>
      <p:scale>
        <a:sx n="1" d="1"/>
        <a:sy n="1" d="1"/>
      </p:scale>
      <p:origin x="0" y="0"/>
    </p:cViewPr>
  </p:notesTextViewPr>
  <p:sorterViewPr>
    <p:cViewPr varScale="1">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viewProps" Target="viewProps.xml"/><Relationship Id="rId35" Type="http://schemas.microsoft.com/office/2018/10/relationships/authors" Target="authors.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onnilyn Rubis" userId="6984004f4a1a371f" providerId="LiveId" clId="{BA03053C-1551-4566-BA86-7843FB8EF115}"/>
    <pc:docChg chg="custSel delSld modSld modSection">
      <pc:chgData name="Jonnilyn Rubis" userId="6984004f4a1a371f" providerId="LiveId" clId="{BA03053C-1551-4566-BA86-7843FB8EF115}" dt="2022-02-15T13:10:20.916" v="26"/>
      <pc:docMkLst>
        <pc:docMk/>
      </pc:docMkLst>
      <pc:sldChg chg="del">
        <pc:chgData name="Jonnilyn Rubis" userId="6984004f4a1a371f" providerId="LiveId" clId="{BA03053C-1551-4566-BA86-7843FB8EF115}" dt="2022-02-15T13:06:25.298" v="14" actId="2696"/>
        <pc:sldMkLst>
          <pc:docMk/>
          <pc:sldMk cId="1349736975" sldId="858"/>
        </pc:sldMkLst>
      </pc:sldChg>
      <pc:sldChg chg="addSp delSp modSp mod">
        <pc:chgData name="Jonnilyn Rubis" userId="6984004f4a1a371f" providerId="LiveId" clId="{BA03053C-1551-4566-BA86-7843FB8EF115}" dt="2022-02-15T13:06:21.867" v="13"/>
        <pc:sldMkLst>
          <pc:docMk/>
          <pc:sldMk cId="3908240836" sldId="859"/>
        </pc:sldMkLst>
        <pc:spChg chg="add del mod">
          <ac:chgData name="Jonnilyn Rubis" userId="6984004f4a1a371f" providerId="LiveId" clId="{BA03053C-1551-4566-BA86-7843FB8EF115}" dt="2022-02-15T13:06:16.621" v="12" actId="478"/>
          <ac:spMkLst>
            <pc:docMk/>
            <pc:sldMk cId="3908240836" sldId="859"/>
            <ac:spMk id="3" creationId="{1A9601B3-B1F3-418F-B9F0-824DAF78FA1D}"/>
          </ac:spMkLst>
        </pc:spChg>
        <pc:spChg chg="add mod">
          <ac:chgData name="Jonnilyn Rubis" userId="6984004f4a1a371f" providerId="LiveId" clId="{BA03053C-1551-4566-BA86-7843FB8EF115}" dt="2022-02-15T13:06:21.867" v="13"/>
          <ac:spMkLst>
            <pc:docMk/>
            <pc:sldMk cId="3908240836" sldId="859"/>
            <ac:spMk id="8" creationId="{62BADFED-AC6A-4D23-8650-0A0FA40801DB}"/>
          </ac:spMkLst>
        </pc:spChg>
        <pc:spChg chg="del mod">
          <ac:chgData name="Jonnilyn Rubis" userId="6984004f4a1a371f" providerId="LiveId" clId="{BA03053C-1551-4566-BA86-7843FB8EF115}" dt="2022-02-15T13:06:14.350" v="11" actId="478"/>
          <ac:spMkLst>
            <pc:docMk/>
            <pc:sldMk cId="3908240836" sldId="859"/>
            <ac:spMk id="12" creationId="{70AB3EF6-BB7D-4D73-9C21-731770A78952}"/>
          </ac:spMkLst>
        </pc:spChg>
      </pc:sldChg>
      <pc:sldChg chg="addSp modSp mod modCm">
        <pc:chgData name="Jonnilyn Rubis" userId="6984004f4a1a371f" providerId="LiveId" clId="{BA03053C-1551-4566-BA86-7843FB8EF115}" dt="2022-02-15T13:07:20.379" v="18"/>
        <pc:sldMkLst>
          <pc:docMk/>
          <pc:sldMk cId="636536567" sldId="860"/>
        </pc:sldMkLst>
        <pc:picChg chg="add mod">
          <ac:chgData name="Jonnilyn Rubis" userId="6984004f4a1a371f" providerId="LiveId" clId="{BA03053C-1551-4566-BA86-7843FB8EF115}" dt="2022-02-15T13:07:16.517" v="17" actId="1076"/>
          <ac:picMkLst>
            <pc:docMk/>
            <pc:sldMk cId="636536567" sldId="860"/>
            <ac:picMk id="3" creationId="{36359717-0328-45BE-86E8-A0446B681F60}"/>
          </ac:picMkLst>
        </pc:picChg>
      </pc:sldChg>
      <pc:sldChg chg="addSp modSp mod modCm">
        <pc:chgData name="Jonnilyn Rubis" userId="6984004f4a1a371f" providerId="LiveId" clId="{BA03053C-1551-4566-BA86-7843FB8EF115}" dt="2022-02-15T13:02:25.293" v="5"/>
        <pc:sldMkLst>
          <pc:docMk/>
          <pc:sldMk cId="3753778964" sldId="916"/>
        </pc:sldMkLst>
        <pc:picChg chg="add mod">
          <ac:chgData name="Jonnilyn Rubis" userId="6984004f4a1a371f" providerId="LiveId" clId="{BA03053C-1551-4566-BA86-7843FB8EF115}" dt="2022-02-15T13:02:21.701" v="4" actId="1076"/>
          <ac:picMkLst>
            <pc:docMk/>
            <pc:sldMk cId="3753778964" sldId="916"/>
            <ac:picMk id="5" creationId="{AB55ADBF-0DC8-43F7-90F3-20CD0EA1F740}"/>
          </ac:picMkLst>
        </pc:picChg>
      </pc:sldChg>
      <pc:sldChg chg="addSp delSp modSp mod modCm">
        <pc:chgData name="Jonnilyn Rubis" userId="6984004f4a1a371f" providerId="LiveId" clId="{BA03053C-1551-4566-BA86-7843FB8EF115}" dt="2022-02-15T13:10:20.916" v="26"/>
        <pc:sldMkLst>
          <pc:docMk/>
          <pc:sldMk cId="2747474790" sldId="965"/>
        </pc:sldMkLst>
        <pc:picChg chg="add del mod">
          <ac:chgData name="Jonnilyn Rubis" userId="6984004f4a1a371f" providerId="LiveId" clId="{BA03053C-1551-4566-BA86-7843FB8EF115}" dt="2022-02-15T13:09:16.422" v="22" actId="478"/>
          <ac:picMkLst>
            <pc:docMk/>
            <pc:sldMk cId="2747474790" sldId="965"/>
            <ac:picMk id="3" creationId="{C2B52AE4-D19A-482F-8B8A-AD9BFECB259C}"/>
          </ac:picMkLst>
        </pc:picChg>
        <pc:picChg chg="add mod">
          <ac:chgData name="Jonnilyn Rubis" userId="6984004f4a1a371f" providerId="LiveId" clId="{BA03053C-1551-4566-BA86-7843FB8EF115}" dt="2022-02-15T13:10:15.781" v="25" actId="1076"/>
          <ac:picMkLst>
            <pc:docMk/>
            <pc:sldMk cId="2747474790" sldId="965"/>
            <ac:picMk id="7" creationId="{8395710A-717C-4CFB-AA1A-4C44408D52DA}"/>
          </ac:picMkLst>
        </pc:picChg>
      </pc:sldChg>
      <pc:sldChg chg="addSp modSp mod modCm">
        <pc:chgData name="Jonnilyn Rubis" userId="6984004f4a1a371f" providerId="LiveId" clId="{BA03053C-1551-4566-BA86-7843FB8EF115}" dt="2022-02-15T13:05:42.422" v="9"/>
        <pc:sldMkLst>
          <pc:docMk/>
          <pc:sldMk cId="3366586876" sldId="974"/>
        </pc:sldMkLst>
        <pc:picChg chg="add mod">
          <ac:chgData name="Jonnilyn Rubis" userId="6984004f4a1a371f" providerId="LiveId" clId="{BA03053C-1551-4566-BA86-7843FB8EF115}" dt="2022-02-15T13:05:38.566" v="8" actId="1076"/>
          <ac:picMkLst>
            <pc:docMk/>
            <pc:sldMk cId="3366586876" sldId="974"/>
            <ac:picMk id="5" creationId="{9D57E5EA-5D89-40F0-8A17-4494690D4443}"/>
          </ac:picMkLst>
        </pc:picChg>
      </pc:sldChg>
    </pc:docChg>
  </pc:docChgLst>
  <pc:docChgLst>
    <pc:chgData name="Lei San Agustin" userId="d8299a59-9786-404a-a65b-a702bd7a1468" providerId="ADAL" clId="{948887BD-3351-4C3B-B16D-3D4ECC045410}"/>
    <pc:docChg chg="modSld">
      <pc:chgData name="Lei San Agustin" userId="d8299a59-9786-404a-a65b-a702bd7a1468" providerId="ADAL" clId="{948887BD-3351-4C3B-B16D-3D4ECC045410}" dt="2023-01-04T01:22:35.523" v="18"/>
      <pc:docMkLst>
        <pc:docMk/>
      </pc:docMkLst>
      <pc:sldChg chg="modSp mod modCm">
        <pc:chgData name="Lei San Agustin" userId="d8299a59-9786-404a-a65b-a702bd7a1468" providerId="ADAL" clId="{948887BD-3351-4C3B-B16D-3D4ECC045410}" dt="2023-01-04T01:20:31.266" v="2"/>
        <pc:sldMkLst>
          <pc:docMk/>
          <pc:sldMk cId="1385239115" sldId="542"/>
        </pc:sldMkLst>
        <pc:spChg chg="mod">
          <ac:chgData name="Lei San Agustin" userId="d8299a59-9786-404a-a65b-a702bd7a1468" providerId="ADAL" clId="{948887BD-3351-4C3B-B16D-3D4ECC045410}" dt="2023-01-04T01:20:24.102" v="1" actId="20577"/>
          <ac:spMkLst>
            <pc:docMk/>
            <pc:sldMk cId="1385239115" sldId="542"/>
            <ac:spMk id="7" creationId="{DAA945A5-8FEA-4C12-8848-FA2AE3698B17}"/>
          </ac:spMkLst>
        </pc:spChg>
      </pc:sldChg>
      <pc:sldChg chg="modSp mod modCm">
        <pc:chgData name="Lei San Agustin" userId="d8299a59-9786-404a-a65b-a702bd7a1468" providerId="ADAL" clId="{948887BD-3351-4C3B-B16D-3D4ECC045410}" dt="2023-01-04T01:21:47.951" v="7" actId="20577"/>
        <pc:sldMkLst>
          <pc:docMk/>
          <pc:sldMk cId="1780135572" sldId="543"/>
        </pc:sldMkLst>
        <pc:spChg chg="mod">
          <ac:chgData name="Lei San Agustin" userId="d8299a59-9786-404a-a65b-a702bd7a1468" providerId="ADAL" clId="{948887BD-3351-4C3B-B16D-3D4ECC045410}" dt="2023-01-04T01:21:47.951" v="7" actId="20577"/>
          <ac:spMkLst>
            <pc:docMk/>
            <pc:sldMk cId="1780135572" sldId="543"/>
            <ac:spMk id="21" creationId="{042D9E7B-D1BB-4A59-8D12-11E6C2FA55AC}"/>
          </ac:spMkLst>
        </pc:spChg>
      </pc:sldChg>
      <pc:sldChg chg="modSp mod modCm">
        <pc:chgData name="Lei San Agustin" userId="d8299a59-9786-404a-a65b-a702bd7a1468" providerId="ADAL" clId="{948887BD-3351-4C3B-B16D-3D4ECC045410}" dt="2023-01-04T01:22:35.523" v="18"/>
        <pc:sldMkLst>
          <pc:docMk/>
          <pc:sldMk cId="413707954" sldId="969"/>
        </pc:sldMkLst>
        <pc:graphicFrameChg chg="modGraphic">
          <ac:chgData name="Lei San Agustin" userId="d8299a59-9786-404a-a65b-a702bd7a1468" providerId="ADAL" clId="{948887BD-3351-4C3B-B16D-3D4ECC045410}" dt="2023-01-04T01:22:29.894" v="17" actId="20577"/>
          <ac:graphicFrameMkLst>
            <pc:docMk/>
            <pc:sldMk cId="413707954" sldId="969"/>
            <ac:graphicFrameMk id="7" creationId="{4DAE5A8B-7EDC-4450-B127-C7D9FED6FB6F}"/>
          </ac:graphicFrameMkLst>
        </pc:graphicFrameChg>
      </pc:sldChg>
    </pc:docChg>
  </pc:docChgLst>
  <pc:docChgLst>
    <pc:chgData name="Lucian Jimenez" userId="2643c63c-1f34-4a46-978e-d2dbed60fdde" providerId="ADAL" clId="{B577B1A0-5FB0-47D3-96BF-11237A9022DA}"/>
    <pc:docChg chg="modSld">
      <pc:chgData name="Lucian Jimenez" userId="2643c63c-1f34-4a46-978e-d2dbed60fdde" providerId="ADAL" clId="{B577B1A0-5FB0-47D3-96BF-11237A9022DA}" dt="2022-02-18T01:44:53.890" v="45" actId="20577"/>
      <pc:docMkLst>
        <pc:docMk/>
      </pc:docMkLst>
      <pc:sldChg chg="modSp mod">
        <pc:chgData name="Lucian Jimenez" userId="2643c63c-1f34-4a46-978e-d2dbed60fdde" providerId="ADAL" clId="{B577B1A0-5FB0-47D3-96BF-11237A9022DA}" dt="2022-02-17T07:11:04.640" v="0" actId="2711"/>
        <pc:sldMkLst>
          <pc:docMk/>
          <pc:sldMk cId="4055469947" sldId="425"/>
        </pc:sldMkLst>
        <pc:spChg chg="mod">
          <ac:chgData name="Lucian Jimenez" userId="2643c63c-1f34-4a46-978e-d2dbed60fdde" providerId="ADAL" clId="{B577B1A0-5FB0-47D3-96BF-11237A9022DA}" dt="2022-02-17T07:11:04.640" v="0" actId="2711"/>
          <ac:spMkLst>
            <pc:docMk/>
            <pc:sldMk cId="4055469947" sldId="425"/>
            <ac:spMk id="10" creationId="{726C08C4-900E-47A5-A5C9-CBC25C60966A}"/>
          </ac:spMkLst>
        </pc:spChg>
      </pc:sldChg>
      <pc:sldChg chg="modSp mod">
        <pc:chgData name="Lucian Jimenez" userId="2643c63c-1f34-4a46-978e-d2dbed60fdde" providerId="ADAL" clId="{B577B1A0-5FB0-47D3-96BF-11237A9022DA}" dt="2022-02-17T07:27:57.661" v="5" actId="20577"/>
        <pc:sldMkLst>
          <pc:docMk/>
          <pc:sldMk cId="2881991498" sldId="873"/>
        </pc:sldMkLst>
        <pc:spChg chg="mod">
          <ac:chgData name="Lucian Jimenez" userId="2643c63c-1f34-4a46-978e-d2dbed60fdde" providerId="ADAL" clId="{B577B1A0-5FB0-47D3-96BF-11237A9022DA}" dt="2022-02-17T07:27:57.661" v="5" actId="20577"/>
          <ac:spMkLst>
            <pc:docMk/>
            <pc:sldMk cId="2881991498" sldId="873"/>
            <ac:spMk id="21" creationId="{042D9E7B-D1BB-4A59-8D12-11E6C2FA55AC}"/>
          </ac:spMkLst>
        </pc:spChg>
      </pc:sldChg>
      <pc:sldChg chg="modSp mod">
        <pc:chgData name="Lucian Jimenez" userId="2643c63c-1f34-4a46-978e-d2dbed60fdde" providerId="ADAL" clId="{B577B1A0-5FB0-47D3-96BF-11237A9022DA}" dt="2022-02-17T07:27:59.598" v="6" actId="20577"/>
        <pc:sldMkLst>
          <pc:docMk/>
          <pc:sldMk cId="3571143685" sldId="874"/>
        </pc:sldMkLst>
        <pc:spChg chg="mod">
          <ac:chgData name="Lucian Jimenez" userId="2643c63c-1f34-4a46-978e-d2dbed60fdde" providerId="ADAL" clId="{B577B1A0-5FB0-47D3-96BF-11237A9022DA}" dt="2022-02-17T07:27:59.598" v="6" actId="20577"/>
          <ac:spMkLst>
            <pc:docMk/>
            <pc:sldMk cId="3571143685" sldId="874"/>
            <ac:spMk id="21" creationId="{042D9E7B-D1BB-4A59-8D12-11E6C2FA55AC}"/>
          </ac:spMkLst>
        </pc:spChg>
      </pc:sldChg>
      <pc:sldChg chg="modSp mod">
        <pc:chgData name="Lucian Jimenez" userId="2643c63c-1f34-4a46-978e-d2dbed60fdde" providerId="ADAL" clId="{B577B1A0-5FB0-47D3-96BF-11237A9022DA}" dt="2022-02-18T01:44:53.890" v="45" actId="20577"/>
        <pc:sldMkLst>
          <pc:docMk/>
          <pc:sldMk cId="71819188" sldId="875"/>
        </pc:sldMkLst>
        <pc:spChg chg="mod">
          <ac:chgData name="Lucian Jimenez" userId="2643c63c-1f34-4a46-978e-d2dbed60fdde" providerId="ADAL" clId="{B577B1A0-5FB0-47D3-96BF-11237A9022DA}" dt="2022-02-18T01:44:53.890" v="45" actId="20577"/>
          <ac:spMkLst>
            <pc:docMk/>
            <pc:sldMk cId="71819188" sldId="875"/>
            <ac:spMk id="21" creationId="{042D9E7B-D1BB-4A59-8D12-11E6C2FA55AC}"/>
          </ac:spMkLst>
        </pc:spChg>
        <pc:graphicFrameChg chg="mod">
          <ac:chgData name="Lucian Jimenez" userId="2643c63c-1f34-4a46-978e-d2dbed60fdde" providerId="ADAL" clId="{B577B1A0-5FB0-47D3-96BF-11237A9022DA}" dt="2022-02-17T07:28:07.227" v="7" actId="20577"/>
          <ac:graphicFrameMkLst>
            <pc:docMk/>
            <pc:sldMk cId="71819188" sldId="875"/>
            <ac:graphicFrameMk id="6" creationId="{00000000-0000-0000-0000-000000000000}"/>
          </ac:graphicFrameMkLst>
        </pc:graphicFrameChg>
      </pc:sldChg>
      <pc:sldChg chg="modSp">
        <pc:chgData name="Lucian Jimenez" userId="2643c63c-1f34-4a46-978e-d2dbed60fdde" providerId="ADAL" clId="{B577B1A0-5FB0-47D3-96BF-11237A9022DA}" dt="2022-02-17T07:29:36.216" v="13" actId="20577"/>
        <pc:sldMkLst>
          <pc:docMk/>
          <pc:sldMk cId="1810173353" sldId="892"/>
        </pc:sldMkLst>
        <pc:graphicFrameChg chg="mod">
          <ac:chgData name="Lucian Jimenez" userId="2643c63c-1f34-4a46-978e-d2dbed60fdde" providerId="ADAL" clId="{B577B1A0-5FB0-47D3-96BF-11237A9022DA}" dt="2022-02-17T07:29:36.216" v="13" actId="20577"/>
          <ac:graphicFrameMkLst>
            <pc:docMk/>
            <pc:sldMk cId="1810173353" sldId="892"/>
            <ac:graphicFrameMk id="8" creationId="{00000000-0000-0000-0000-000000000000}"/>
          </ac:graphicFrameMkLst>
        </pc:graphicFrameChg>
      </pc:sldChg>
      <pc:sldChg chg="modSp mod">
        <pc:chgData name="Lucian Jimenez" userId="2643c63c-1f34-4a46-978e-d2dbed60fdde" providerId="ADAL" clId="{B577B1A0-5FB0-47D3-96BF-11237A9022DA}" dt="2022-02-17T07:25:59.806" v="2" actId="20577"/>
        <pc:sldMkLst>
          <pc:docMk/>
          <pc:sldMk cId="2854818384" sldId="924"/>
        </pc:sldMkLst>
        <pc:spChg chg="mod">
          <ac:chgData name="Lucian Jimenez" userId="2643c63c-1f34-4a46-978e-d2dbed60fdde" providerId="ADAL" clId="{B577B1A0-5FB0-47D3-96BF-11237A9022DA}" dt="2022-02-17T07:25:59.806" v="2" actId="20577"/>
          <ac:spMkLst>
            <pc:docMk/>
            <pc:sldMk cId="2854818384" sldId="924"/>
            <ac:spMk id="21" creationId="{042D9E7B-D1BB-4A59-8D12-11E6C2FA55AC}"/>
          </ac:spMkLst>
        </pc:spChg>
      </pc:sldChg>
      <pc:sldChg chg="modSp">
        <pc:chgData name="Lucian Jimenez" userId="2643c63c-1f34-4a46-978e-d2dbed60fdde" providerId="ADAL" clId="{B577B1A0-5FB0-47D3-96BF-11237A9022DA}" dt="2022-02-17T07:29:26.590" v="11" actId="20577"/>
        <pc:sldMkLst>
          <pc:docMk/>
          <pc:sldMk cId="3064049694" sldId="936"/>
        </pc:sldMkLst>
        <pc:graphicFrameChg chg="mod">
          <ac:chgData name="Lucian Jimenez" userId="2643c63c-1f34-4a46-978e-d2dbed60fdde" providerId="ADAL" clId="{B577B1A0-5FB0-47D3-96BF-11237A9022DA}" dt="2022-02-17T07:29:26.590" v="11" actId="20577"/>
          <ac:graphicFrameMkLst>
            <pc:docMk/>
            <pc:sldMk cId="3064049694" sldId="936"/>
            <ac:graphicFrameMk id="8" creationId="{00000000-0000-0000-0000-000000000000}"/>
          </ac:graphicFrameMkLst>
        </pc:graphicFrameChg>
      </pc:sldChg>
      <pc:sldChg chg="modSp mod">
        <pc:chgData name="Lucian Jimenez" userId="2643c63c-1f34-4a46-978e-d2dbed60fdde" providerId="ADAL" clId="{B577B1A0-5FB0-47D3-96BF-11237A9022DA}" dt="2022-02-17T23:56:49.618" v="23" actId="20577"/>
        <pc:sldMkLst>
          <pc:docMk/>
          <pc:sldMk cId="3929808251" sldId="945"/>
        </pc:sldMkLst>
        <pc:spChg chg="mod">
          <ac:chgData name="Lucian Jimenez" userId="2643c63c-1f34-4a46-978e-d2dbed60fdde" providerId="ADAL" clId="{B577B1A0-5FB0-47D3-96BF-11237A9022DA}" dt="2022-02-17T23:56:49.618" v="23" actId="20577"/>
          <ac:spMkLst>
            <pc:docMk/>
            <pc:sldMk cId="3929808251" sldId="945"/>
            <ac:spMk id="21" creationId="{042D9E7B-D1BB-4A59-8D12-11E6C2FA55AC}"/>
          </ac:spMkLst>
        </pc:spChg>
      </pc:sldChg>
      <pc:sldChg chg="modSp mod">
        <pc:chgData name="Lucian Jimenez" userId="2643c63c-1f34-4a46-978e-d2dbed60fdde" providerId="ADAL" clId="{B577B1A0-5FB0-47D3-96BF-11237A9022DA}" dt="2022-02-17T07:27:56.505" v="4" actId="20577"/>
        <pc:sldMkLst>
          <pc:docMk/>
          <pc:sldMk cId="2006666049" sldId="971"/>
        </pc:sldMkLst>
        <pc:spChg chg="mod">
          <ac:chgData name="Lucian Jimenez" userId="2643c63c-1f34-4a46-978e-d2dbed60fdde" providerId="ADAL" clId="{B577B1A0-5FB0-47D3-96BF-11237A9022DA}" dt="2022-02-17T07:27:56.505" v="4" actId="20577"/>
          <ac:spMkLst>
            <pc:docMk/>
            <pc:sldMk cId="2006666049" sldId="971"/>
            <ac:spMk id="21" creationId="{042D9E7B-D1BB-4A59-8D12-11E6C2FA55AC}"/>
          </ac:spMkLst>
        </pc:spChg>
      </pc:sldChg>
      <pc:sldChg chg="modSp mod">
        <pc:chgData name="Lucian Jimenez" userId="2643c63c-1f34-4a46-978e-d2dbed60fdde" providerId="ADAL" clId="{B577B1A0-5FB0-47D3-96BF-11237A9022DA}" dt="2022-02-17T23:57:06.753" v="33" actId="20577"/>
        <pc:sldMkLst>
          <pc:docMk/>
          <pc:sldMk cId="2680846537" sldId="975"/>
        </pc:sldMkLst>
        <pc:spChg chg="mod">
          <ac:chgData name="Lucian Jimenez" userId="2643c63c-1f34-4a46-978e-d2dbed60fdde" providerId="ADAL" clId="{B577B1A0-5FB0-47D3-96BF-11237A9022DA}" dt="2022-02-17T23:57:06.753" v="33" actId="20577"/>
          <ac:spMkLst>
            <pc:docMk/>
            <pc:sldMk cId="2680846537" sldId="975"/>
            <ac:spMk id="21" creationId="{042D9E7B-D1BB-4A59-8D12-11E6C2FA55AC}"/>
          </ac:spMkLst>
        </pc:spChg>
      </pc:sldChg>
      <pc:sldChg chg="modSp mod">
        <pc:chgData name="Lucian Jimenez" userId="2643c63c-1f34-4a46-978e-d2dbed60fdde" providerId="ADAL" clId="{B577B1A0-5FB0-47D3-96BF-11237A9022DA}" dt="2022-02-17T23:57:23.764" v="44" actId="20577"/>
        <pc:sldMkLst>
          <pc:docMk/>
          <pc:sldMk cId="2793140648" sldId="976"/>
        </pc:sldMkLst>
        <pc:spChg chg="mod">
          <ac:chgData name="Lucian Jimenez" userId="2643c63c-1f34-4a46-978e-d2dbed60fdde" providerId="ADAL" clId="{B577B1A0-5FB0-47D3-96BF-11237A9022DA}" dt="2022-02-17T23:57:23.764" v="44" actId="20577"/>
          <ac:spMkLst>
            <pc:docMk/>
            <pc:sldMk cId="2793140648" sldId="976"/>
            <ac:spMk id="21" creationId="{042D9E7B-D1BB-4A59-8D12-11E6C2FA55AC}"/>
          </ac:spMkLst>
        </pc:spChg>
      </pc:sldChg>
    </pc:docChg>
  </pc:docChgLst>
  <pc:docChgLst>
    <pc:chgData name="Lei San Agustin" userId="d8299a59-9786-404a-a65b-a702bd7a1468" providerId="ADAL" clId="{5786C34F-25A5-40FC-8F8B-92764C0A3DD9}"/>
    <pc:docChg chg="undo custSel addSld delSld modSld modSection">
      <pc:chgData name="Lei San Agustin" userId="d8299a59-9786-404a-a65b-a702bd7a1468" providerId="ADAL" clId="{5786C34F-25A5-40FC-8F8B-92764C0A3DD9}" dt="2023-01-03T03:46:11.224" v="1430" actId="20577"/>
      <pc:docMkLst>
        <pc:docMk/>
      </pc:docMkLst>
      <pc:sldChg chg="modSp mod">
        <pc:chgData name="Lei San Agustin" userId="d8299a59-9786-404a-a65b-a702bd7a1468" providerId="ADAL" clId="{5786C34F-25A5-40FC-8F8B-92764C0A3DD9}" dt="2023-01-03T03:10:18.615" v="76" actId="14826"/>
        <pc:sldMkLst>
          <pc:docMk/>
          <pc:sldMk cId="4055469947" sldId="425"/>
        </pc:sldMkLst>
        <pc:spChg chg="mod">
          <ac:chgData name="Lei San Agustin" userId="d8299a59-9786-404a-a65b-a702bd7a1468" providerId="ADAL" clId="{5786C34F-25A5-40FC-8F8B-92764C0A3DD9}" dt="2023-01-03T03:03:49.668" v="43" actId="20577"/>
          <ac:spMkLst>
            <pc:docMk/>
            <pc:sldMk cId="4055469947" sldId="425"/>
            <ac:spMk id="10" creationId="{726C08C4-900E-47A5-A5C9-CBC25C60966A}"/>
          </ac:spMkLst>
        </pc:spChg>
        <pc:picChg chg="mod">
          <ac:chgData name="Lei San Agustin" userId="d8299a59-9786-404a-a65b-a702bd7a1468" providerId="ADAL" clId="{5786C34F-25A5-40FC-8F8B-92764C0A3DD9}" dt="2023-01-03T03:10:18.615" v="76" actId="14826"/>
          <ac:picMkLst>
            <pc:docMk/>
            <pc:sldMk cId="4055469947" sldId="425"/>
            <ac:picMk id="7" creationId="{0FF72767-8E3C-4A64-873A-FAC465367D06}"/>
          </ac:picMkLst>
        </pc:picChg>
      </pc:sldChg>
      <pc:sldChg chg="addSp delSp modSp mod">
        <pc:chgData name="Lei San Agustin" userId="d8299a59-9786-404a-a65b-a702bd7a1468" providerId="ADAL" clId="{5786C34F-25A5-40FC-8F8B-92764C0A3DD9}" dt="2023-01-03T03:13:03.803" v="211" actId="478"/>
        <pc:sldMkLst>
          <pc:docMk/>
          <pc:sldMk cId="2474872708" sldId="486"/>
        </pc:sldMkLst>
        <pc:spChg chg="add del">
          <ac:chgData name="Lei San Agustin" userId="d8299a59-9786-404a-a65b-a702bd7a1468" providerId="ADAL" clId="{5786C34F-25A5-40FC-8F8B-92764C0A3DD9}" dt="2023-01-03T03:13:03.803" v="211" actId="478"/>
          <ac:spMkLst>
            <pc:docMk/>
            <pc:sldMk cId="2474872708" sldId="486"/>
            <ac:spMk id="4" creationId="{96D0CDD7-C7BB-8F99-8EC1-E403F2A75A12}"/>
          </ac:spMkLst>
        </pc:spChg>
        <pc:spChg chg="mod">
          <ac:chgData name="Lei San Agustin" userId="d8299a59-9786-404a-a65b-a702bd7a1468" providerId="ADAL" clId="{5786C34F-25A5-40FC-8F8B-92764C0A3DD9}" dt="2023-01-03T03:05:52.303" v="75" actId="12789"/>
          <ac:spMkLst>
            <pc:docMk/>
            <pc:sldMk cId="2474872708" sldId="486"/>
            <ac:spMk id="7" creationId="{DAA945A5-8FEA-4C12-8848-FA2AE3698B17}"/>
          </ac:spMkLst>
        </pc:spChg>
        <pc:picChg chg="mod">
          <ac:chgData name="Lei San Agustin" userId="d8299a59-9786-404a-a65b-a702bd7a1468" providerId="ADAL" clId="{5786C34F-25A5-40FC-8F8B-92764C0A3DD9}" dt="2023-01-03T03:12:20.317" v="208" actId="14826"/>
          <ac:picMkLst>
            <pc:docMk/>
            <pc:sldMk cId="2474872708" sldId="486"/>
            <ac:picMk id="3" creationId="{00000000-0000-0000-0000-000000000000}"/>
          </ac:picMkLst>
        </pc:picChg>
      </pc:sldChg>
      <pc:sldChg chg="modSp mod">
        <pc:chgData name="Lei San Agustin" userId="d8299a59-9786-404a-a65b-a702bd7a1468" providerId="ADAL" clId="{5786C34F-25A5-40FC-8F8B-92764C0A3DD9}" dt="2023-01-03T03:17:57.626" v="378" actId="14826"/>
        <pc:sldMkLst>
          <pc:docMk/>
          <pc:sldMk cId="3894788654" sldId="489"/>
        </pc:sldMkLst>
        <pc:spChg chg="mod">
          <ac:chgData name="Lei San Agustin" userId="d8299a59-9786-404a-a65b-a702bd7a1468" providerId="ADAL" clId="{5786C34F-25A5-40FC-8F8B-92764C0A3DD9}" dt="2023-01-03T03:12:40.392" v="209"/>
          <ac:spMkLst>
            <pc:docMk/>
            <pc:sldMk cId="3894788654" sldId="489"/>
            <ac:spMk id="6" creationId="{CD165E52-92B3-40D4-949D-279EB90F3F9E}"/>
          </ac:spMkLst>
        </pc:spChg>
        <pc:spChg chg="mod">
          <ac:chgData name="Lei San Agustin" userId="d8299a59-9786-404a-a65b-a702bd7a1468" providerId="ADAL" clId="{5786C34F-25A5-40FC-8F8B-92764C0A3DD9}" dt="2023-01-03T03:17:29.019" v="377" actId="108"/>
          <ac:spMkLst>
            <pc:docMk/>
            <pc:sldMk cId="3894788654" sldId="489"/>
            <ac:spMk id="10" creationId="{042D9E7B-D1BB-4A59-8D12-11E6C2FA55AC}"/>
          </ac:spMkLst>
        </pc:spChg>
        <pc:picChg chg="mod">
          <ac:chgData name="Lei San Agustin" userId="d8299a59-9786-404a-a65b-a702bd7a1468" providerId="ADAL" clId="{5786C34F-25A5-40FC-8F8B-92764C0A3DD9}" dt="2023-01-03T03:17:57.626" v="378" actId="14826"/>
          <ac:picMkLst>
            <pc:docMk/>
            <pc:sldMk cId="3894788654" sldId="489"/>
            <ac:picMk id="3" creationId="{00000000-0000-0000-0000-000000000000}"/>
          </ac:picMkLst>
        </pc:picChg>
      </pc:sldChg>
      <pc:sldChg chg="modSp mod">
        <pc:chgData name="Lei San Agustin" userId="d8299a59-9786-404a-a65b-a702bd7a1468" providerId="ADAL" clId="{5786C34F-25A5-40FC-8F8B-92764C0A3DD9}" dt="2023-01-03T03:45:55.927" v="1428" actId="20577"/>
        <pc:sldMkLst>
          <pc:docMk/>
          <pc:sldMk cId="623038521" sldId="506"/>
        </pc:sldMkLst>
        <pc:spChg chg="mod">
          <ac:chgData name="Lei San Agustin" userId="d8299a59-9786-404a-a65b-a702bd7a1468" providerId="ADAL" clId="{5786C34F-25A5-40FC-8F8B-92764C0A3DD9}" dt="2023-01-03T03:45:55.927" v="1428" actId="20577"/>
          <ac:spMkLst>
            <pc:docMk/>
            <pc:sldMk cId="623038521" sldId="506"/>
            <ac:spMk id="3" creationId="{042D9E7B-D1BB-4A59-8D12-11E6C2FA55AC}"/>
          </ac:spMkLst>
        </pc:spChg>
      </pc:sldChg>
      <pc:sldChg chg="modSp mod">
        <pc:chgData name="Lei San Agustin" userId="d8299a59-9786-404a-a65b-a702bd7a1468" providerId="ADAL" clId="{5786C34F-25A5-40FC-8F8B-92764C0A3DD9}" dt="2023-01-03T03:46:11.224" v="1430" actId="20577"/>
        <pc:sldMkLst>
          <pc:docMk/>
          <pc:sldMk cId="1147293428" sldId="507"/>
        </pc:sldMkLst>
        <pc:spChg chg="mod">
          <ac:chgData name="Lei San Agustin" userId="d8299a59-9786-404a-a65b-a702bd7a1468" providerId="ADAL" clId="{5786C34F-25A5-40FC-8F8B-92764C0A3DD9}" dt="2023-01-03T03:46:11.224" v="1430" actId="20577"/>
          <ac:spMkLst>
            <pc:docMk/>
            <pc:sldMk cId="1147293428" sldId="507"/>
            <ac:spMk id="3" creationId="{6775BCBC-80AD-4BB5-B2F3-2A55BDDB08C4}"/>
          </ac:spMkLst>
        </pc:spChg>
      </pc:sldChg>
      <pc:sldChg chg="modSp mod">
        <pc:chgData name="Lei San Agustin" userId="d8299a59-9786-404a-a65b-a702bd7a1468" providerId="ADAL" clId="{5786C34F-25A5-40FC-8F8B-92764C0A3DD9}" dt="2023-01-03T03:28:52.667" v="886" actId="20577"/>
        <pc:sldMkLst>
          <pc:docMk/>
          <pc:sldMk cId="1385239115" sldId="542"/>
        </pc:sldMkLst>
        <pc:spChg chg="mod">
          <ac:chgData name="Lei San Agustin" userId="d8299a59-9786-404a-a65b-a702bd7a1468" providerId="ADAL" clId="{5786C34F-25A5-40FC-8F8B-92764C0A3DD9}" dt="2023-01-03T03:28:52.667" v="886" actId="20577"/>
          <ac:spMkLst>
            <pc:docMk/>
            <pc:sldMk cId="1385239115" sldId="542"/>
            <ac:spMk id="7" creationId="{DAA945A5-8FEA-4C12-8848-FA2AE3698B17}"/>
          </ac:spMkLst>
        </pc:spChg>
        <pc:picChg chg="mod">
          <ac:chgData name="Lei San Agustin" userId="d8299a59-9786-404a-a65b-a702bd7a1468" providerId="ADAL" clId="{5786C34F-25A5-40FC-8F8B-92764C0A3DD9}" dt="2023-01-03T03:27:22.119" v="824" actId="14826"/>
          <ac:picMkLst>
            <pc:docMk/>
            <pc:sldMk cId="1385239115" sldId="542"/>
            <ac:picMk id="3" creationId="{00000000-0000-0000-0000-000000000000}"/>
          </ac:picMkLst>
        </pc:picChg>
      </pc:sldChg>
      <pc:sldChg chg="modSp mod">
        <pc:chgData name="Lei San Agustin" userId="d8299a59-9786-404a-a65b-a702bd7a1468" providerId="ADAL" clId="{5786C34F-25A5-40FC-8F8B-92764C0A3DD9}" dt="2023-01-03T03:29:55.349" v="889"/>
        <pc:sldMkLst>
          <pc:docMk/>
          <pc:sldMk cId="1780135572" sldId="543"/>
        </pc:sldMkLst>
        <pc:spChg chg="mod">
          <ac:chgData name="Lei San Agustin" userId="d8299a59-9786-404a-a65b-a702bd7a1468" providerId="ADAL" clId="{5786C34F-25A5-40FC-8F8B-92764C0A3DD9}" dt="2023-01-03T03:28:50.049" v="884" actId="20577"/>
          <ac:spMkLst>
            <pc:docMk/>
            <pc:sldMk cId="1780135572" sldId="543"/>
            <ac:spMk id="6" creationId="{CD165E52-92B3-40D4-949D-279EB90F3F9E}"/>
          </ac:spMkLst>
        </pc:spChg>
        <pc:spChg chg="mod">
          <ac:chgData name="Lei San Agustin" userId="d8299a59-9786-404a-a65b-a702bd7a1468" providerId="ADAL" clId="{5786C34F-25A5-40FC-8F8B-92764C0A3DD9}" dt="2023-01-03T03:29:55.349" v="889"/>
          <ac:spMkLst>
            <pc:docMk/>
            <pc:sldMk cId="1780135572" sldId="543"/>
            <ac:spMk id="21" creationId="{042D9E7B-D1BB-4A59-8D12-11E6C2FA55AC}"/>
          </ac:spMkLst>
        </pc:spChg>
      </pc:sldChg>
      <pc:sldChg chg="del">
        <pc:chgData name="Lei San Agustin" userId="d8299a59-9786-404a-a65b-a702bd7a1468" providerId="ADAL" clId="{5786C34F-25A5-40FC-8F8B-92764C0A3DD9}" dt="2023-01-03T03:44:32.316" v="1362" actId="47"/>
        <pc:sldMkLst>
          <pc:docMk/>
          <pc:sldMk cId="3590345420" sldId="552"/>
        </pc:sldMkLst>
      </pc:sldChg>
      <pc:sldChg chg="modSp mod">
        <pc:chgData name="Lei San Agustin" userId="d8299a59-9786-404a-a65b-a702bd7a1468" providerId="ADAL" clId="{5786C34F-25A5-40FC-8F8B-92764C0A3DD9}" dt="2023-01-03T03:11:18.902" v="207" actId="20577"/>
        <pc:sldMkLst>
          <pc:docMk/>
          <pc:sldMk cId="1387781938" sldId="580"/>
        </pc:sldMkLst>
        <pc:spChg chg="mod">
          <ac:chgData name="Lei San Agustin" userId="d8299a59-9786-404a-a65b-a702bd7a1468" providerId="ADAL" clId="{5786C34F-25A5-40FC-8F8B-92764C0A3DD9}" dt="2023-01-03T03:10:34.389" v="106" actId="20577"/>
          <ac:spMkLst>
            <pc:docMk/>
            <pc:sldMk cId="1387781938" sldId="580"/>
            <ac:spMk id="7" creationId="{CD165E52-92B3-40D4-949D-279EB90F3F9E}"/>
          </ac:spMkLst>
        </pc:spChg>
        <pc:spChg chg="mod">
          <ac:chgData name="Lei San Agustin" userId="d8299a59-9786-404a-a65b-a702bd7a1468" providerId="ADAL" clId="{5786C34F-25A5-40FC-8F8B-92764C0A3DD9}" dt="2023-01-03T03:11:18.902" v="207" actId="20577"/>
          <ac:spMkLst>
            <pc:docMk/>
            <pc:sldMk cId="1387781938" sldId="580"/>
            <ac:spMk id="9" creationId="{042D9E7B-D1BB-4A59-8D12-11E6C2FA55AC}"/>
          </ac:spMkLst>
        </pc:spChg>
      </pc:sldChg>
      <pc:sldChg chg="del">
        <pc:chgData name="Lei San Agustin" userId="d8299a59-9786-404a-a65b-a702bd7a1468" providerId="ADAL" clId="{5786C34F-25A5-40FC-8F8B-92764C0A3DD9}" dt="2023-01-03T03:44:32.530" v="1363" actId="47"/>
        <pc:sldMkLst>
          <pc:docMk/>
          <pc:sldMk cId="2544912406" sldId="831"/>
        </pc:sldMkLst>
      </pc:sldChg>
      <pc:sldChg chg="del">
        <pc:chgData name="Lei San Agustin" userId="d8299a59-9786-404a-a65b-a702bd7a1468" providerId="ADAL" clId="{5786C34F-25A5-40FC-8F8B-92764C0A3DD9}" dt="2023-01-03T03:44:33.592" v="1367" actId="47"/>
        <pc:sldMkLst>
          <pc:docMk/>
          <pc:sldMk cId="2223673251" sldId="833"/>
        </pc:sldMkLst>
      </pc:sldChg>
      <pc:sldChg chg="del">
        <pc:chgData name="Lei San Agustin" userId="d8299a59-9786-404a-a65b-a702bd7a1468" providerId="ADAL" clId="{5786C34F-25A5-40FC-8F8B-92764C0A3DD9}" dt="2023-01-03T03:30:27.631" v="890" actId="47"/>
        <pc:sldMkLst>
          <pc:docMk/>
          <pc:sldMk cId="3908240836" sldId="859"/>
        </pc:sldMkLst>
      </pc:sldChg>
      <pc:sldChg chg="del">
        <pc:chgData name="Lei San Agustin" userId="d8299a59-9786-404a-a65b-a702bd7a1468" providerId="ADAL" clId="{5786C34F-25A5-40FC-8F8B-92764C0A3DD9}" dt="2023-01-03T03:30:28.788" v="891" actId="47"/>
        <pc:sldMkLst>
          <pc:docMk/>
          <pc:sldMk cId="636536567" sldId="860"/>
        </pc:sldMkLst>
      </pc:sldChg>
      <pc:sldChg chg="addSp delSp modSp mod">
        <pc:chgData name="Lei San Agustin" userId="d8299a59-9786-404a-a65b-a702bd7a1468" providerId="ADAL" clId="{5786C34F-25A5-40FC-8F8B-92764C0A3DD9}" dt="2023-01-03T03:31:45.576" v="908" actId="255"/>
        <pc:sldMkLst>
          <pc:docMk/>
          <pc:sldMk cId="2560955555" sldId="861"/>
        </pc:sldMkLst>
        <pc:spChg chg="mod">
          <ac:chgData name="Lei San Agustin" userId="d8299a59-9786-404a-a65b-a702bd7a1468" providerId="ADAL" clId="{5786C34F-25A5-40FC-8F8B-92764C0A3DD9}" dt="2023-01-03T03:30:40.997" v="892"/>
          <ac:spMkLst>
            <pc:docMk/>
            <pc:sldMk cId="2560955555" sldId="861"/>
            <ac:spMk id="7" creationId="{CD165E52-92B3-40D4-949D-279EB90F3F9E}"/>
          </ac:spMkLst>
        </pc:spChg>
        <pc:spChg chg="mod">
          <ac:chgData name="Lei San Agustin" userId="d8299a59-9786-404a-a65b-a702bd7a1468" providerId="ADAL" clId="{5786C34F-25A5-40FC-8F8B-92764C0A3DD9}" dt="2023-01-03T03:31:04.764" v="896"/>
          <ac:spMkLst>
            <pc:docMk/>
            <pc:sldMk cId="2560955555" sldId="861"/>
            <ac:spMk id="21" creationId="{042D9E7B-D1BB-4A59-8D12-11E6C2FA55AC}"/>
          </ac:spMkLst>
        </pc:spChg>
        <pc:graphicFrameChg chg="add mod">
          <ac:chgData name="Lei San Agustin" userId="d8299a59-9786-404a-a65b-a702bd7a1468" providerId="ADAL" clId="{5786C34F-25A5-40FC-8F8B-92764C0A3DD9}" dt="2023-01-03T03:31:45.576" v="908" actId="255"/>
          <ac:graphicFrameMkLst>
            <pc:docMk/>
            <pc:sldMk cId="2560955555" sldId="861"/>
            <ac:graphicFrameMk id="2" creationId="{70A7E5A7-C3B8-2514-2E85-46CCA8EA7BD9}"/>
          </ac:graphicFrameMkLst>
        </pc:graphicFrameChg>
        <pc:graphicFrameChg chg="del">
          <ac:chgData name="Lei San Agustin" userId="d8299a59-9786-404a-a65b-a702bd7a1468" providerId="ADAL" clId="{5786C34F-25A5-40FC-8F8B-92764C0A3DD9}" dt="2023-01-03T03:30:44.828" v="893" actId="478"/>
          <ac:graphicFrameMkLst>
            <pc:docMk/>
            <pc:sldMk cId="2560955555" sldId="861"/>
            <ac:graphicFrameMk id="6" creationId="{00000000-0000-0000-0000-000000000000}"/>
          </ac:graphicFrameMkLst>
        </pc:graphicFrameChg>
      </pc:sldChg>
      <pc:sldChg chg="del">
        <pc:chgData name="Lei San Agustin" userId="d8299a59-9786-404a-a65b-a702bd7a1468" providerId="ADAL" clId="{5786C34F-25A5-40FC-8F8B-92764C0A3DD9}" dt="2023-01-03T03:44:25.623" v="1341" actId="47"/>
        <pc:sldMkLst>
          <pc:docMk/>
          <pc:sldMk cId="841016404" sldId="866"/>
        </pc:sldMkLst>
      </pc:sldChg>
      <pc:sldChg chg="del">
        <pc:chgData name="Lei San Agustin" userId="d8299a59-9786-404a-a65b-a702bd7a1468" providerId="ADAL" clId="{5786C34F-25A5-40FC-8F8B-92764C0A3DD9}" dt="2023-01-03T03:44:25.881" v="1342" actId="47"/>
        <pc:sldMkLst>
          <pc:docMk/>
          <pc:sldMk cId="4146461049" sldId="868"/>
        </pc:sldMkLst>
      </pc:sldChg>
      <pc:sldChg chg="del">
        <pc:chgData name="Lei San Agustin" userId="d8299a59-9786-404a-a65b-a702bd7a1468" providerId="ADAL" clId="{5786C34F-25A5-40FC-8F8B-92764C0A3DD9}" dt="2023-01-03T03:44:26.678" v="1345" actId="47"/>
        <pc:sldMkLst>
          <pc:docMk/>
          <pc:sldMk cId="2251597637" sldId="869"/>
        </pc:sldMkLst>
      </pc:sldChg>
      <pc:sldChg chg="del">
        <pc:chgData name="Lei San Agustin" userId="d8299a59-9786-404a-a65b-a702bd7a1468" providerId="ADAL" clId="{5786C34F-25A5-40FC-8F8B-92764C0A3DD9}" dt="2023-01-03T03:44:27.307" v="1346" actId="47"/>
        <pc:sldMkLst>
          <pc:docMk/>
          <pc:sldMk cId="604413102" sldId="870"/>
        </pc:sldMkLst>
      </pc:sldChg>
      <pc:sldChg chg="del">
        <pc:chgData name="Lei San Agustin" userId="d8299a59-9786-404a-a65b-a702bd7a1468" providerId="ADAL" clId="{5786C34F-25A5-40FC-8F8B-92764C0A3DD9}" dt="2023-01-03T03:44:27.947" v="1347" actId="47"/>
        <pc:sldMkLst>
          <pc:docMk/>
          <pc:sldMk cId="857891867" sldId="871"/>
        </pc:sldMkLst>
      </pc:sldChg>
      <pc:sldChg chg="del">
        <pc:chgData name="Lei San Agustin" userId="d8299a59-9786-404a-a65b-a702bd7a1468" providerId="ADAL" clId="{5786C34F-25A5-40FC-8F8B-92764C0A3DD9}" dt="2023-01-03T03:44:28.394" v="1348" actId="47"/>
        <pc:sldMkLst>
          <pc:docMk/>
          <pc:sldMk cId="454930521" sldId="872"/>
        </pc:sldMkLst>
      </pc:sldChg>
      <pc:sldChg chg="del">
        <pc:chgData name="Lei San Agustin" userId="d8299a59-9786-404a-a65b-a702bd7a1468" providerId="ADAL" clId="{5786C34F-25A5-40FC-8F8B-92764C0A3DD9}" dt="2023-01-03T03:44:29.364" v="1350" actId="47"/>
        <pc:sldMkLst>
          <pc:docMk/>
          <pc:sldMk cId="2881991498" sldId="873"/>
        </pc:sldMkLst>
      </pc:sldChg>
      <pc:sldChg chg="del">
        <pc:chgData name="Lei San Agustin" userId="d8299a59-9786-404a-a65b-a702bd7a1468" providerId="ADAL" clId="{5786C34F-25A5-40FC-8F8B-92764C0A3DD9}" dt="2023-01-03T03:44:29.814" v="1352" actId="47"/>
        <pc:sldMkLst>
          <pc:docMk/>
          <pc:sldMk cId="3571143685" sldId="874"/>
        </pc:sldMkLst>
      </pc:sldChg>
      <pc:sldChg chg="del">
        <pc:chgData name="Lei San Agustin" userId="d8299a59-9786-404a-a65b-a702bd7a1468" providerId="ADAL" clId="{5786C34F-25A5-40FC-8F8B-92764C0A3DD9}" dt="2023-01-03T03:44:30.014" v="1353" actId="47"/>
        <pc:sldMkLst>
          <pc:docMk/>
          <pc:sldMk cId="71819188" sldId="875"/>
        </pc:sldMkLst>
      </pc:sldChg>
      <pc:sldChg chg="del">
        <pc:chgData name="Lei San Agustin" userId="d8299a59-9786-404a-a65b-a702bd7a1468" providerId="ADAL" clId="{5786C34F-25A5-40FC-8F8B-92764C0A3DD9}" dt="2023-01-03T03:44:32.997" v="1364" actId="47"/>
        <pc:sldMkLst>
          <pc:docMk/>
          <pc:sldMk cId="1932297309" sldId="891"/>
        </pc:sldMkLst>
      </pc:sldChg>
      <pc:sldChg chg="del">
        <pc:chgData name="Lei San Agustin" userId="d8299a59-9786-404a-a65b-a702bd7a1468" providerId="ADAL" clId="{5786C34F-25A5-40FC-8F8B-92764C0A3DD9}" dt="2023-01-03T03:44:33.176" v="1365" actId="47"/>
        <pc:sldMkLst>
          <pc:docMk/>
          <pc:sldMk cId="1810173353" sldId="892"/>
        </pc:sldMkLst>
      </pc:sldChg>
      <pc:sldChg chg="del">
        <pc:chgData name="Lei San Agustin" userId="d8299a59-9786-404a-a65b-a702bd7a1468" providerId="ADAL" clId="{5786C34F-25A5-40FC-8F8B-92764C0A3DD9}" dt="2023-01-03T03:44:33.770" v="1368" actId="47"/>
        <pc:sldMkLst>
          <pc:docMk/>
          <pc:sldMk cId="704360051" sldId="894"/>
        </pc:sldMkLst>
      </pc:sldChg>
      <pc:sldChg chg="del">
        <pc:chgData name="Lei San Agustin" userId="d8299a59-9786-404a-a65b-a702bd7a1468" providerId="ADAL" clId="{5786C34F-25A5-40FC-8F8B-92764C0A3DD9}" dt="2023-01-03T03:44:34.975" v="1371" actId="47"/>
        <pc:sldMkLst>
          <pc:docMk/>
          <pc:sldMk cId="2570677404" sldId="898"/>
        </pc:sldMkLst>
      </pc:sldChg>
      <pc:sldChg chg="del">
        <pc:chgData name="Lei San Agustin" userId="d8299a59-9786-404a-a65b-a702bd7a1468" providerId="ADAL" clId="{5786C34F-25A5-40FC-8F8B-92764C0A3DD9}" dt="2023-01-03T03:44:35.138" v="1372" actId="47"/>
        <pc:sldMkLst>
          <pc:docMk/>
          <pc:sldMk cId="4198585699" sldId="899"/>
        </pc:sldMkLst>
      </pc:sldChg>
      <pc:sldChg chg="del">
        <pc:chgData name="Lei San Agustin" userId="d8299a59-9786-404a-a65b-a702bd7a1468" providerId="ADAL" clId="{5786C34F-25A5-40FC-8F8B-92764C0A3DD9}" dt="2023-01-03T03:44:35.352" v="1373" actId="47"/>
        <pc:sldMkLst>
          <pc:docMk/>
          <pc:sldMk cId="1320707786" sldId="900"/>
        </pc:sldMkLst>
      </pc:sldChg>
      <pc:sldChg chg="del">
        <pc:chgData name="Lei San Agustin" userId="d8299a59-9786-404a-a65b-a702bd7a1468" providerId="ADAL" clId="{5786C34F-25A5-40FC-8F8B-92764C0A3DD9}" dt="2023-01-03T03:26:57.922" v="808" actId="47"/>
        <pc:sldMkLst>
          <pc:docMk/>
          <pc:sldMk cId="1021174204" sldId="902"/>
        </pc:sldMkLst>
      </pc:sldChg>
      <pc:sldChg chg="del">
        <pc:chgData name="Lei San Agustin" userId="d8299a59-9786-404a-a65b-a702bd7a1468" providerId="ADAL" clId="{5786C34F-25A5-40FC-8F8B-92764C0A3DD9}" dt="2023-01-03T03:27:02.062" v="809" actId="47"/>
        <pc:sldMkLst>
          <pc:docMk/>
          <pc:sldMk cId="1296674244" sldId="903"/>
        </pc:sldMkLst>
      </pc:sldChg>
      <pc:sldChg chg="del">
        <pc:chgData name="Lei San Agustin" userId="d8299a59-9786-404a-a65b-a702bd7a1468" providerId="ADAL" clId="{5786C34F-25A5-40FC-8F8B-92764C0A3DD9}" dt="2023-01-03T03:27:02.955" v="810" actId="47"/>
        <pc:sldMkLst>
          <pc:docMk/>
          <pc:sldMk cId="1467339628" sldId="904"/>
        </pc:sldMkLst>
      </pc:sldChg>
      <pc:sldChg chg="del">
        <pc:chgData name="Lei San Agustin" userId="d8299a59-9786-404a-a65b-a702bd7a1468" providerId="ADAL" clId="{5786C34F-25A5-40FC-8F8B-92764C0A3DD9}" dt="2023-01-03T03:27:04.085" v="811" actId="47"/>
        <pc:sldMkLst>
          <pc:docMk/>
          <pc:sldMk cId="3387191947" sldId="905"/>
        </pc:sldMkLst>
      </pc:sldChg>
      <pc:sldChg chg="del">
        <pc:chgData name="Lei San Agustin" userId="d8299a59-9786-404a-a65b-a702bd7a1468" providerId="ADAL" clId="{5786C34F-25A5-40FC-8F8B-92764C0A3DD9}" dt="2023-01-03T03:27:08.147" v="817" actId="47"/>
        <pc:sldMkLst>
          <pc:docMk/>
          <pc:sldMk cId="500772660" sldId="908"/>
        </pc:sldMkLst>
      </pc:sldChg>
      <pc:sldChg chg="del">
        <pc:chgData name="Lei San Agustin" userId="d8299a59-9786-404a-a65b-a702bd7a1468" providerId="ADAL" clId="{5786C34F-25A5-40FC-8F8B-92764C0A3DD9}" dt="2023-01-03T03:27:08.618" v="818" actId="47"/>
        <pc:sldMkLst>
          <pc:docMk/>
          <pc:sldMk cId="3120129656" sldId="915"/>
        </pc:sldMkLst>
      </pc:sldChg>
      <pc:sldChg chg="del">
        <pc:chgData name="Lei San Agustin" userId="d8299a59-9786-404a-a65b-a702bd7a1468" providerId="ADAL" clId="{5786C34F-25A5-40FC-8F8B-92764C0A3DD9}" dt="2023-01-03T03:27:09.623" v="819" actId="47"/>
        <pc:sldMkLst>
          <pc:docMk/>
          <pc:sldMk cId="3753778964" sldId="916"/>
        </pc:sldMkLst>
      </pc:sldChg>
      <pc:sldChg chg="del">
        <pc:chgData name="Lei San Agustin" userId="d8299a59-9786-404a-a65b-a702bd7a1468" providerId="ADAL" clId="{5786C34F-25A5-40FC-8F8B-92764C0A3DD9}" dt="2023-01-03T03:27:09.937" v="820" actId="47"/>
        <pc:sldMkLst>
          <pc:docMk/>
          <pc:sldMk cId="1932100838" sldId="917"/>
        </pc:sldMkLst>
      </pc:sldChg>
      <pc:sldChg chg="del">
        <pc:chgData name="Lei San Agustin" userId="d8299a59-9786-404a-a65b-a702bd7a1468" providerId="ADAL" clId="{5786C34F-25A5-40FC-8F8B-92764C0A3DD9}" dt="2023-01-03T03:27:10.356" v="821" actId="47"/>
        <pc:sldMkLst>
          <pc:docMk/>
          <pc:sldMk cId="1460842378" sldId="918"/>
        </pc:sldMkLst>
      </pc:sldChg>
      <pc:sldChg chg="del">
        <pc:chgData name="Lei San Agustin" userId="d8299a59-9786-404a-a65b-a702bd7a1468" providerId="ADAL" clId="{5786C34F-25A5-40FC-8F8B-92764C0A3DD9}" dt="2023-01-03T03:27:12.018" v="823" actId="47"/>
        <pc:sldMkLst>
          <pc:docMk/>
          <pc:sldMk cId="2863373218" sldId="919"/>
        </pc:sldMkLst>
      </pc:sldChg>
      <pc:sldChg chg="del">
        <pc:chgData name="Lei San Agustin" userId="d8299a59-9786-404a-a65b-a702bd7a1468" providerId="ADAL" clId="{5786C34F-25A5-40FC-8F8B-92764C0A3DD9}" dt="2023-01-03T03:44:18.393" v="1325" actId="47"/>
        <pc:sldMkLst>
          <pc:docMk/>
          <pc:sldMk cId="3599727869" sldId="920"/>
        </pc:sldMkLst>
      </pc:sldChg>
      <pc:sldChg chg="del">
        <pc:chgData name="Lei San Agustin" userId="d8299a59-9786-404a-a65b-a702bd7a1468" providerId="ADAL" clId="{5786C34F-25A5-40FC-8F8B-92764C0A3DD9}" dt="2023-01-03T03:44:19.320" v="1327" actId="47"/>
        <pc:sldMkLst>
          <pc:docMk/>
          <pc:sldMk cId="1598370699" sldId="921"/>
        </pc:sldMkLst>
      </pc:sldChg>
      <pc:sldChg chg="del">
        <pc:chgData name="Lei San Agustin" userId="d8299a59-9786-404a-a65b-a702bd7a1468" providerId="ADAL" clId="{5786C34F-25A5-40FC-8F8B-92764C0A3DD9}" dt="2023-01-03T03:44:26.231" v="1343" actId="47"/>
        <pc:sldMkLst>
          <pc:docMk/>
          <pc:sldMk cId="2219440083" sldId="923"/>
        </pc:sldMkLst>
      </pc:sldChg>
      <pc:sldChg chg="del">
        <pc:chgData name="Lei San Agustin" userId="d8299a59-9786-404a-a65b-a702bd7a1468" providerId="ADAL" clId="{5786C34F-25A5-40FC-8F8B-92764C0A3DD9}" dt="2023-01-03T03:44:26.451" v="1344" actId="47"/>
        <pc:sldMkLst>
          <pc:docMk/>
          <pc:sldMk cId="2854818384" sldId="924"/>
        </pc:sldMkLst>
      </pc:sldChg>
      <pc:sldChg chg="del">
        <pc:chgData name="Lei San Agustin" userId="d8299a59-9786-404a-a65b-a702bd7a1468" providerId="ADAL" clId="{5786C34F-25A5-40FC-8F8B-92764C0A3DD9}" dt="2023-01-03T03:44:29.591" v="1351" actId="47"/>
        <pc:sldMkLst>
          <pc:docMk/>
          <pc:sldMk cId="583638769" sldId="926"/>
        </pc:sldMkLst>
      </pc:sldChg>
      <pc:sldChg chg="del">
        <pc:chgData name="Lei San Agustin" userId="d8299a59-9786-404a-a65b-a702bd7a1468" providerId="ADAL" clId="{5786C34F-25A5-40FC-8F8B-92764C0A3DD9}" dt="2023-01-03T03:44:30.259" v="1354" actId="47"/>
        <pc:sldMkLst>
          <pc:docMk/>
          <pc:sldMk cId="3604874047" sldId="927"/>
        </pc:sldMkLst>
      </pc:sldChg>
      <pc:sldChg chg="del">
        <pc:chgData name="Lei San Agustin" userId="d8299a59-9786-404a-a65b-a702bd7a1468" providerId="ADAL" clId="{5786C34F-25A5-40FC-8F8B-92764C0A3DD9}" dt="2023-01-03T03:44:30.417" v="1355" actId="47"/>
        <pc:sldMkLst>
          <pc:docMk/>
          <pc:sldMk cId="2226140609" sldId="928"/>
        </pc:sldMkLst>
      </pc:sldChg>
      <pc:sldChg chg="del">
        <pc:chgData name="Lei San Agustin" userId="d8299a59-9786-404a-a65b-a702bd7a1468" providerId="ADAL" clId="{5786C34F-25A5-40FC-8F8B-92764C0A3DD9}" dt="2023-01-03T03:44:30.612" v="1356" actId="47"/>
        <pc:sldMkLst>
          <pc:docMk/>
          <pc:sldMk cId="3544254836" sldId="929"/>
        </pc:sldMkLst>
      </pc:sldChg>
      <pc:sldChg chg="del">
        <pc:chgData name="Lei San Agustin" userId="d8299a59-9786-404a-a65b-a702bd7a1468" providerId="ADAL" clId="{5786C34F-25A5-40FC-8F8B-92764C0A3DD9}" dt="2023-01-03T03:44:30.817" v="1357" actId="47"/>
        <pc:sldMkLst>
          <pc:docMk/>
          <pc:sldMk cId="3454651068" sldId="930"/>
        </pc:sldMkLst>
      </pc:sldChg>
      <pc:sldChg chg="del">
        <pc:chgData name="Lei San Agustin" userId="d8299a59-9786-404a-a65b-a702bd7a1468" providerId="ADAL" clId="{5786C34F-25A5-40FC-8F8B-92764C0A3DD9}" dt="2023-01-03T03:44:31.546" v="1358" actId="47"/>
        <pc:sldMkLst>
          <pc:docMk/>
          <pc:sldMk cId="3397752344" sldId="931"/>
        </pc:sldMkLst>
      </pc:sldChg>
      <pc:sldChg chg="del">
        <pc:chgData name="Lei San Agustin" userId="d8299a59-9786-404a-a65b-a702bd7a1468" providerId="ADAL" clId="{5786C34F-25A5-40FC-8F8B-92764C0A3DD9}" dt="2023-01-03T03:44:31.759" v="1359" actId="47"/>
        <pc:sldMkLst>
          <pc:docMk/>
          <pc:sldMk cId="3642384747" sldId="932"/>
        </pc:sldMkLst>
      </pc:sldChg>
      <pc:sldChg chg="del">
        <pc:chgData name="Lei San Agustin" userId="d8299a59-9786-404a-a65b-a702bd7a1468" providerId="ADAL" clId="{5786C34F-25A5-40FC-8F8B-92764C0A3DD9}" dt="2023-01-03T03:44:31.909" v="1360" actId="47"/>
        <pc:sldMkLst>
          <pc:docMk/>
          <pc:sldMk cId="2853998521" sldId="933"/>
        </pc:sldMkLst>
      </pc:sldChg>
      <pc:sldChg chg="del">
        <pc:chgData name="Lei San Agustin" userId="d8299a59-9786-404a-a65b-a702bd7a1468" providerId="ADAL" clId="{5786C34F-25A5-40FC-8F8B-92764C0A3DD9}" dt="2023-01-03T03:44:32.129" v="1361" actId="47"/>
        <pc:sldMkLst>
          <pc:docMk/>
          <pc:sldMk cId="188515517" sldId="935"/>
        </pc:sldMkLst>
      </pc:sldChg>
      <pc:sldChg chg="del">
        <pc:chgData name="Lei San Agustin" userId="d8299a59-9786-404a-a65b-a702bd7a1468" providerId="ADAL" clId="{5786C34F-25A5-40FC-8F8B-92764C0A3DD9}" dt="2023-01-03T03:44:33.380" v="1366" actId="47"/>
        <pc:sldMkLst>
          <pc:docMk/>
          <pc:sldMk cId="3064049694" sldId="936"/>
        </pc:sldMkLst>
      </pc:sldChg>
      <pc:sldChg chg="del">
        <pc:chgData name="Lei San Agustin" userId="d8299a59-9786-404a-a65b-a702bd7a1468" providerId="ADAL" clId="{5786C34F-25A5-40FC-8F8B-92764C0A3DD9}" dt="2023-01-03T03:44:33.924" v="1369" actId="47"/>
        <pc:sldMkLst>
          <pc:docMk/>
          <pc:sldMk cId="2463589929" sldId="937"/>
        </pc:sldMkLst>
      </pc:sldChg>
      <pc:sldChg chg="del">
        <pc:chgData name="Lei San Agustin" userId="d8299a59-9786-404a-a65b-a702bd7a1468" providerId="ADAL" clId="{5786C34F-25A5-40FC-8F8B-92764C0A3DD9}" dt="2023-01-03T03:44:34.100" v="1370" actId="47"/>
        <pc:sldMkLst>
          <pc:docMk/>
          <pc:sldMk cId="2094163242" sldId="938"/>
        </pc:sldMkLst>
      </pc:sldChg>
      <pc:sldChg chg="del">
        <pc:chgData name="Lei San Agustin" userId="d8299a59-9786-404a-a65b-a702bd7a1468" providerId="ADAL" clId="{5786C34F-25A5-40FC-8F8B-92764C0A3DD9}" dt="2023-01-03T03:44:35.522" v="1374" actId="47"/>
        <pc:sldMkLst>
          <pc:docMk/>
          <pc:sldMk cId="3929808251" sldId="945"/>
        </pc:sldMkLst>
      </pc:sldChg>
      <pc:sldChg chg="del">
        <pc:chgData name="Lei San Agustin" userId="d8299a59-9786-404a-a65b-a702bd7a1468" providerId="ADAL" clId="{5786C34F-25A5-40FC-8F8B-92764C0A3DD9}" dt="2023-01-03T03:44:36.098" v="1377" actId="47"/>
        <pc:sldMkLst>
          <pc:docMk/>
          <pc:sldMk cId="4287807783" sldId="946"/>
        </pc:sldMkLst>
      </pc:sldChg>
      <pc:sldChg chg="del">
        <pc:chgData name="Lei San Agustin" userId="d8299a59-9786-404a-a65b-a702bd7a1468" providerId="ADAL" clId="{5786C34F-25A5-40FC-8F8B-92764C0A3DD9}" dt="2023-01-03T03:44:37.034" v="1378" actId="47"/>
        <pc:sldMkLst>
          <pc:docMk/>
          <pc:sldMk cId="4166455025" sldId="951"/>
        </pc:sldMkLst>
      </pc:sldChg>
      <pc:sldChg chg="del">
        <pc:chgData name="Lei San Agustin" userId="d8299a59-9786-404a-a65b-a702bd7a1468" providerId="ADAL" clId="{5786C34F-25A5-40FC-8F8B-92764C0A3DD9}" dt="2023-01-03T03:44:37.264" v="1379" actId="47"/>
        <pc:sldMkLst>
          <pc:docMk/>
          <pc:sldMk cId="3599868816" sldId="952"/>
        </pc:sldMkLst>
      </pc:sldChg>
      <pc:sldChg chg="del">
        <pc:chgData name="Lei San Agustin" userId="d8299a59-9786-404a-a65b-a702bd7a1468" providerId="ADAL" clId="{5786C34F-25A5-40FC-8F8B-92764C0A3DD9}" dt="2023-01-03T03:44:37.462" v="1380" actId="47"/>
        <pc:sldMkLst>
          <pc:docMk/>
          <pc:sldMk cId="3326155022" sldId="953"/>
        </pc:sldMkLst>
      </pc:sldChg>
      <pc:sldChg chg="del">
        <pc:chgData name="Lei San Agustin" userId="d8299a59-9786-404a-a65b-a702bd7a1468" providerId="ADAL" clId="{5786C34F-25A5-40FC-8F8B-92764C0A3DD9}" dt="2023-01-03T03:44:37.635" v="1381" actId="47"/>
        <pc:sldMkLst>
          <pc:docMk/>
          <pc:sldMk cId="2919738417" sldId="954"/>
        </pc:sldMkLst>
      </pc:sldChg>
      <pc:sldChg chg="del">
        <pc:chgData name="Lei San Agustin" userId="d8299a59-9786-404a-a65b-a702bd7a1468" providerId="ADAL" clId="{5786C34F-25A5-40FC-8F8B-92764C0A3DD9}" dt="2023-01-03T03:44:38.738" v="1382" actId="47"/>
        <pc:sldMkLst>
          <pc:docMk/>
          <pc:sldMk cId="3503740020" sldId="957"/>
        </pc:sldMkLst>
      </pc:sldChg>
      <pc:sldChg chg="del">
        <pc:chgData name="Lei San Agustin" userId="d8299a59-9786-404a-a65b-a702bd7a1468" providerId="ADAL" clId="{5786C34F-25A5-40FC-8F8B-92764C0A3DD9}" dt="2023-01-03T03:44:43.386" v="1389" actId="47"/>
        <pc:sldMkLst>
          <pc:docMk/>
          <pc:sldMk cId="2826066448" sldId="958"/>
        </pc:sldMkLst>
      </pc:sldChg>
      <pc:sldChg chg="del">
        <pc:chgData name="Lei San Agustin" userId="d8299a59-9786-404a-a65b-a702bd7a1468" providerId="ADAL" clId="{5786C34F-25A5-40FC-8F8B-92764C0A3DD9}" dt="2023-01-03T03:44:41.669" v="1386" actId="47"/>
        <pc:sldMkLst>
          <pc:docMk/>
          <pc:sldMk cId="1854112066" sldId="959"/>
        </pc:sldMkLst>
      </pc:sldChg>
      <pc:sldChg chg="del">
        <pc:chgData name="Lei San Agustin" userId="d8299a59-9786-404a-a65b-a702bd7a1468" providerId="ADAL" clId="{5786C34F-25A5-40FC-8F8B-92764C0A3DD9}" dt="2023-01-03T03:44:42.178" v="1387" actId="47"/>
        <pc:sldMkLst>
          <pc:docMk/>
          <pc:sldMk cId="2654628495" sldId="960"/>
        </pc:sldMkLst>
      </pc:sldChg>
      <pc:sldChg chg="del">
        <pc:chgData name="Lei San Agustin" userId="d8299a59-9786-404a-a65b-a702bd7a1468" providerId="ADAL" clId="{5786C34F-25A5-40FC-8F8B-92764C0A3DD9}" dt="2023-01-03T03:44:42.947" v="1388" actId="47"/>
        <pc:sldMkLst>
          <pc:docMk/>
          <pc:sldMk cId="547671551" sldId="961"/>
        </pc:sldMkLst>
      </pc:sldChg>
      <pc:sldChg chg="del">
        <pc:chgData name="Lei San Agustin" userId="d8299a59-9786-404a-a65b-a702bd7a1468" providerId="ADAL" clId="{5786C34F-25A5-40FC-8F8B-92764C0A3DD9}" dt="2023-01-03T03:44:43.986" v="1390" actId="47"/>
        <pc:sldMkLst>
          <pc:docMk/>
          <pc:sldMk cId="280914293" sldId="962"/>
        </pc:sldMkLst>
      </pc:sldChg>
      <pc:sldChg chg="del">
        <pc:chgData name="Lei San Agustin" userId="d8299a59-9786-404a-a65b-a702bd7a1468" providerId="ADAL" clId="{5786C34F-25A5-40FC-8F8B-92764C0A3DD9}" dt="2023-01-03T03:44:45.553" v="1391" actId="47"/>
        <pc:sldMkLst>
          <pc:docMk/>
          <pc:sldMk cId="1081164117" sldId="963"/>
        </pc:sldMkLst>
      </pc:sldChg>
      <pc:sldChg chg="del">
        <pc:chgData name="Lei San Agustin" userId="d8299a59-9786-404a-a65b-a702bd7a1468" providerId="ADAL" clId="{5786C34F-25A5-40FC-8F8B-92764C0A3DD9}" dt="2023-01-03T03:44:46.943" v="1392" actId="47"/>
        <pc:sldMkLst>
          <pc:docMk/>
          <pc:sldMk cId="2062799833" sldId="964"/>
        </pc:sldMkLst>
      </pc:sldChg>
      <pc:sldChg chg="del">
        <pc:chgData name="Lei San Agustin" userId="d8299a59-9786-404a-a65b-a702bd7a1468" providerId="ADAL" clId="{5786C34F-25A5-40FC-8F8B-92764C0A3DD9}" dt="2023-01-03T03:44:48.112" v="1394" actId="47"/>
        <pc:sldMkLst>
          <pc:docMk/>
          <pc:sldMk cId="2747474790" sldId="965"/>
        </pc:sldMkLst>
      </pc:sldChg>
      <pc:sldChg chg="del">
        <pc:chgData name="Lei San Agustin" userId="d8299a59-9786-404a-a65b-a702bd7a1468" providerId="ADAL" clId="{5786C34F-25A5-40FC-8F8B-92764C0A3DD9}" dt="2023-01-03T03:44:47.448" v="1393" actId="47"/>
        <pc:sldMkLst>
          <pc:docMk/>
          <pc:sldMk cId="839278771" sldId="966"/>
        </pc:sldMkLst>
      </pc:sldChg>
      <pc:sldChg chg="modSp mod">
        <pc:chgData name="Lei San Agustin" userId="d8299a59-9786-404a-a65b-a702bd7a1468" providerId="ADAL" clId="{5786C34F-25A5-40FC-8F8B-92764C0A3DD9}" dt="2023-01-03T03:45:47.990" v="1416" actId="20577"/>
        <pc:sldMkLst>
          <pc:docMk/>
          <pc:sldMk cId="2698923683" sldId="967"/>
        </pc:sldMkLst>
        <pc:spChg chg="mod">
          <ac:chgData name="Lei San Agustin" userId="d8299a59-9786-404a-a65b-a702bd7a1468" providerId="ADAL" clId="{5786C34F-25A5-40FC-8F8B-92764C0A3DD9}" dt="2023-01-03T03:45:47.990" v="1416" actId="20577"/>
          <ac:spMkLst>
            <pc:docMk/>
            <pc:sldMk cId="2698923683" sldId="967"/>
            <ac:spMk id="7" creationId="{042D9E7B-D1BB-4A59-8D12-11E6C2FA55AC}"/>
          </ac:spMkLst>
        </pc:spChg>
      </pc:sldChg>
      <pc:sldChg chg="modSp mod">
        <pc:chgData name="Lei San Agustin" userId="d8299a59-9786-404a-a65b-a702bd7a1468" providerId="ADAL" clId="{5786C34F-25A5-40FC-8F8B-92764C0A3DD9}" dt="2023-01-03T03:45:27.627" v="1403" actId="20577"/>
        <pc:sldMkLst>
          <pc:docMk/>
          <pc:sldMk cId="3716963004" sldId="968"/>
        </pc:sldMkLst>
        <pc:spChg chg="mod">
          <ac:chgData name="Lei San Agustin" userId="d8299a59-9786-404a-a65b-a702bd7a1468" providerId="ADAL" clId="{5786C34F-25A5-40FC-8F8B-92764C0A3DD9}" dt="2023-01-03T03:45:27.627" v="1403" actId="20577"/>
          <ac:spMkLst>
            <pc:docMk/>
            <pc:sldMk cId="3716963004" sldId="968"/>
            <ac:spMk id="3" creationId="{6775BCBC-80AD-4BB5-B2F3-2A55BDDB08C4}"/>
          </ac:spMkLst>
        </pc:spChg>
      </pc:sldChg>
      <pc:sldChg chg="del">
        <pc:chgData name="Lei San Agustin" userId="d8299a59-9786-404a-a65b-a702bd7a1468" providerId="ADAL" clId="{5786C34F-25A5-40FC-8F8B-92764C0A3DD9}" dt="2023-01-03T03:44:18.851" v="1326" actId="47"/>
        <pc:sldMkLst>
          <pc:docMk/>
          <pc:sldMk cId="3979235549" sldId="970"/>
        </pc:sldMkLst>
      </pc:sldChg>
      <pc:sldChg chg="del">
        <pc:chgData name="Lei San Agustin" userId="d8299a59-9786-404a-a65b-a702bd7a1468" providerId="ADAL" clId="{5786C34F-25A5-40FC-8F8B-92764C0A3DD9}" dt="2023-01-03T03:44:28.695" v="1349" actId="47"/>
        <pc:sldMkLst>
          <pc:docMk/>
          <pc:sldMk cId="2006666049" sldId="971"/>
        </pc:sldMkLst>
      </pc:sldChg>
      <pc:sldChg chg="del">
        <pc:chgData name="Lei San Agustin" userId="d8299a59-9786-404a-a65b-a702bd7a1468" providerId="ADAL" clId="{5786C34F-25A5-40FC-8F8B-92764C0A3DD9}" dt="2023-01-03T03:27:04.612" v="812" actId="47"/>
        <pc:sldMkLst>
          <pc:docMk/>
          <pc:sldMk cId="2705123897" sldId="973"/>
        </pc:sldMkLst>
      </pc:sldChg>
      <pc:sldChg chg="del">
        <pc:chgData name="Lei San Agustin" userId="d8299a59-9786-404a-a65b-a702bd7a1468" providerId="ADAL" clId="{5786C34F-25A5-40FC-8F8B-92764C0A3DD9}" dt="2023-01-03T03:27:11.452" v="822" actId="47"/>
        <pc:sldMkLst>
          <pc:docMk/>
          <pc:sldMk cId="3366586876" sldId="974"/>
        </pc:sldMkLst>
      </pc:sldChg>
      <pc:sldChg chg="del">
        <pc:chgData name="Lei San Agustin" userId="d8299a59-9786-404a-a65b-a702bd7a1468" providerId="ADAL" clId="{5786C34F-25A5-40FC-8F8B-92764C0A3DD9}" dt="2023-01-03T03:44:35.754" v="1375" actId="47"/>
        <pc:sldMkLst>
          <pc:docMk/>
          <pc:sldMk cId="2680846537" sldId="975"/>
        </pc:sldMkLst>
      </pc:sldChg>
      <pc:sldChg chg="del">
        <pc:chgData name="Lei San Agustin" userId="d8299a59-9786-404a-a65b-a702bd7a1468" providerId="ADAL" clId="{5786C34F-25A5-40FC-8F8B-92764C0A3DD9}" dt="2023-01-03T03:44:35.908" v="1376" actId="47"/>
        <pc:sldMkLst>
          <pc:docMk/>
          <pc:sldMk cId="2793140648" sldId="976"/>
        </pc:sldMkLst>
      </pc:sldChg>
      <pc:sldChg chg="del">
        <pc:chgData name="Lei San Agustin" userId="d8299a59-9786-404a-a65b-a702bd7a1468" providerId="ADAL" clId="{5786C34F-25A5-40FC-8F8B-92764C0A3DD9}" dt="2023-01-03T03:44:48.817" v="1395" actId="47"/>
        <pc:sldMkLst>
          <pc:docMk/>
          <pc:sldMk cId="2828203336" sldId="977"/>
        </pc:sldMkLst>
      </pc:sldChg>
      <pc:sldChg chg="del">
        <pc:chgData name="Lei San Agustin" userId="d8299a59-9786-404a-a65b-a702bd7a1468" providerId="ADAL" clId="{5786C34F-25A5-40FC-8F8B-92764C0A3DD9}" dt="2023-01-03T03:27:05.106" v="813" actId="47"/>
        <pc:sldMkLst>
          <pc:docMk/>
          <pc:sldMk cId="3993017952" sldId="978"/>
        </pc:sldMkLst>
      </pc:sldChg>
      <pc:sldChg chg="del">
        <pc:chgData name="Lei San Agustin" userId="d8299a59-9786-404a-a65b-a702bd7a1468" providerId="ADAL" clId="{5786C34F-25A5-40FC-8F8B-92764C0A3DD9}" dt="2023-01-03T03:27:05.726" v="814" actId="47"/>
        <pc:sldMkLst>
          <pc:docMk/>
          <pc:sldMk cId="3420713275" sldId="979"/>
        </pc:sldMkLst>
      </pc:sldChg>
      <pc:sldChg chg="del">
        <pc:chgData name="Lei San Agustin" userId="d8299a59-9786-404a-a65b-a702bd7a1468" providerId="ADAL" clId="{5786C34F-25A5-40FC-8F8B-92764C0A3DD9}" dt="2023-01-03T03:27:06.246" v="815" actId="47"/>
        <pc:sldMkLst>
          <pc:docMk/>
          <pc:sldMk cId="1192474837" sldId="980"/>
        </pc:sldMkLst>
      </pc:sldChg>
      <pc:sldChg chg="del">
        <pc:chgData name="Lei San Agustin" userId="d8299a59-9786-404a-a65b-a702bd7a1468" providerId="ADAL" clId="{5786C34F-25A5-40FC-8F8B-92764C0A3DD9}" dt="2023-01-03T03:27:07.772" v="816" actId="47"/>
        <pc:sldMkLst>
          <pc:docMk/>
          <pc:sldMk cId="538613480" sldId="981"/>
        </pc:sldMkLst>
      </pc:sldChg>
      <pc:sldChg chg="del">
        <pc:chgData name="Lei San Agustin" userId="d8299a59-9786-404a-a65b-a702bd7a1468" providerId="ADAL" clId="{5786C34F-25A5-40FC-8F8B-92764C0A3DD9}" dt="2023-01-03T03:44:20.261" v="1328" actId="47"/>
        <pc:sldMkLst>
          <pc:docMk/>
          <pc:sldMk cId="79991188" sldId="982"/>
        </pc:sldMkLst>
      </pc:sldChg>
      <pc:sldChg chg="del">
        <pc:chgData name="Lei San Agustin" userId="d8299a59-9786-404a-a65b-a702bd7a1468" providerId="ADAL" clId="{5786C34F-25A5-40FC-8F8B-92764C0A3DD9}" dt="2023-01-03T03:44:21.028" v="1329" actId="47"/>
        <pc:sldMkLst>
          <pc:docMk/>
          <pc:sldMk cId="3957801580" sldId="983"/>
        </pc:sldMkLst>
      </pc:sldChg>
      <pc:sldChg chg="del">
        <pc:chgData name="Lei San Agustin" userId="d8299a59-9786-404a-a65b-a702bd7a1468" providerId="ADAL" clId="{5786C34F-25A5-40FC-8F8B-92764C0A3DD9}" dt="2023-01-03T03:44:21.350" v="1330" actId="47"/>
        <pc:sldMkLst>
          <pc:docMk/>
          <pc:sldMk cId="2725307541" sldId="985"/>
        </pc:sldMkLst>
      </pc:sldChg>
      <pc:sldChg chg="del">
        <pc:chgData name="Lei San Agustin" userId="d8299a59-9786-404a-a65b-a702bd7a1468" providerId="ADAL" clId="{5786C34F-25A5-40FC-8F8B-92764C0A3DD9}" dt="2023-01-03T03:44:21.640" v="1331" actId="47"/>
        <pc:sldMkLst>
          <pc:docMk/>
          <pc:sldMk cId="3420594824" sldId="986"/>
        </pc:sldMkLst>
      </pc:sldChg>
      <pc:sldChg chg="del">
        <pc:chgData name="Lei San Agustin" userId="d8299a59-9786-404a-a65b-a702bd7a1468" providerId="ADAL" clId="{5786C34F-25A5-40FC-8F8B-92764C0A3DD9}" dt="2023-01-03T03:44:22.072" v="1332" actId="47"/>
        <pc:sldMkLst>
          <pc:docMk/>
          <pc:sldMk cId="143217525" sldId="988"/>
        </pc:sldMkLst>
      </pc:sldChg>
      <pc:sldChg chg="del">
        <pc:chgData name="Lei San Agustin" userId="d8299a59-9786-404a-a65b-a702bd7a1468" providerId="ADAL" clId="{5786C34F-25A5-40FC-8F8B-92764C0A3DD9}" dt="2023-01-03T03:44:22.418" v="1333" actId="47"/>
        <pc:sldMkLst>
          <pc:docMk/>
          <pc:sldMk cId="2276705382" sldId="989"/>
        </pc:sldMkLst>
      </pc:sldChg>
      <pc:sldChg chg="del">
        <pc:chgData name="Lei San Agustin" userId="d8299a59-9786-404a-a65b-a702bd7a1468" providerId="ADAL" clId="{5786C34F-25A5-40FC-8F8B-92764C0A3DD9}" dt="2023-01-03T03:44:22.831" v="1334" actId="47"/>
        <pc:sldMkLst>
          <pc:docMk/>
          <pc:sldMk cId="407456129" sldId="990"/>
        </pc:sldMkLst>
      </pc:sldChg>
      <pc:sldChg chg="del">
        <pc:chgData name="Lei San Agustin" userId="d8299a59-9786-404a-a65b-a702bd7a1468" providerId="ADAL" clId="{5786C34F-25A5-40FC-8F8B-92764C0A3DD9}" dt="2023-01-03T03:44:23.384" v="1335" actId="47"/>
        <pc:sldMkLst>
          <pc:docMk/>
          <pc:sldMk cId="2710987626" sldId="991"/>
        </pc:sldMkLst>
      </pc:sldChg>
      <pc:sldChg chg="del">
        <pc:chgData name="Lei San Agustin" userId="d8299a59-9786-404a-a65b-a702bd7a1468" providerId="ADAL" clId="{5786C34F-25A5-40FC-8F8B-92764C0A3DD9}" dt="2023-01-03T03:44:23.773" v="1336" actId="47"/>
        <pc:sldMkLst>
          <pc:docMk/>
          <pc:sldMk cId="2725763343" sldId="992"/>
        </pc:sldMkLst>
      </pc:sldChg>
      <pc:sldChg chg="del">
        <pc:chgData name="Lei San Agustin" userId="d8299a59-9786-404a-a65b-a702bd7a1468" providerId="ADAL" clId="{5786C34F-25A5-40FC-8F8B-92764C0A3DD9}" dt="2023-01-03T03:44:24.174" v="1337" actId="47"/>
        <pc:sldMkLst>
          <pc:docMk/>
          <pc:sldMk cId="799753541" sldId="994"/>
        </pc:sldMkLst>
      </pc:sldChg>
      <pc:sldChg chg="del">
        <pc:chgData name="Lei San Agustin" userId="d8299a59-9786-404a-a65b-a702bd7a1468" providerId="ADAL" clId="{5786C34F-25A5-40FC-8F8B-92764C0A3DD9}" dt="2023-01-03T03:44:24.579" v="1338" actId="47"/>
        <pc:sldMkLst>
          <pc:docMk/>
          <pc:sldMk cId="622501405" sldId="995"/>
        </pc:sldMkLst>
      </pc:sldChg>
      <pc:sldChg chg="del">
        <pc:chgData name="Lei San Agustin" userId="d8299a59-9786-404a-a65b-a702bd7a1468" providerId="ADAL" clId="{5786C34F-25A5-40FC-8F8B-92764C0A3DD9}" dt="2023-01-03T03:44:24.957" v="1339" actId="47"/>
        <pc:sldMkLst>
          <pc:docMk/>
          <pc:sldMk cId="3796503089" sldId="996"/>
        </pc:sldMkLst>
      </pc:sldChg>
      <pc:sldChg chg="del">
        <pc:chgData name="Lei San Agustin" userId="d8299a59-9786-404a-a65b-a702bd7a1468" providerId="ADAL" clId="{5786C34F-25A5-40FC-8F8B-92764C0A3DD9}" dt="2023-01-03T03:44:25.301" v="1340" actId="47"/>
        <pc:sldMkLst>
          <pc:docMk/>
          <pc:sldMk cId="1726257860" sldId="997"/>
        </pc:sldMkLst>
      </pc:sldChg>
      <pc:sldChg chg="del">
        <pc:chgData name="Lei San Agustin" userId="d8299a59-9786-404a-a65b-a702bd7a1468" providerId="ADAL" clId="{5786C34F-25A5-40FC-8F8B-92764C0A3DD9}" dt="2023-01-03T03:44:39.399" v="1383" actId="47"/>
        <pc:sldMkLst>
          <pc:docMk/>
          <pc:sldMk cId="3271901888" sldId="998"/>
        </pc:sldMkLst>
      </pc:sldChg>
      <pc:sldChg chg="del">
        <pc:chgData name="Lei San Agustin" userId="d8299a59-9786-404a-a65b-a702bd7a1468" providerId="ADAL" clId="{5786C34F-25A5-40FC-8F8B-92764C0A3DD9}" dt="2023-01-03T03:44:40.301" v="1384" actId="47"/>
        <pc:sldMkLst>
          <pc:docMk/>
          <pc:sldMk cId="909637608" sldId="999"/>
        </pc:sldMkLst>
      </pc:sldChg>
      <pc:sldChg chg="del">
        <pc:chgData name="Lei San Agustin" userId="d8299a59-9786-404a-a65b-a702bd7a1468" providerId="ADAL" clId="{5786C34F-25A5-40FC-8F8B-92764C0A3DD9}" dt="2023-01-03T03:44:41.145" v="1385" actId="47"/>
        <pc:sldMkLst>
          <pc:docMk/>
          <pc:sldMk cId="119941301" sldId="1000"/>
        </pc:sldMkLst>
      </pc:sldChg>
      <pc:sldChg chg="modSp add mod">
        <pc:chgData name="Lei San Agustin" userId="d8299a59-9786-404a-a65b-a702bd7a1468" providerId="ADAL" clId="{5786C34F-25A5-40FC-8F8B-92764C0A3DD9}" dt="2023-01-03T03:13:55.015" v="255" actId="20577"/>
        <pc:sldMkLst>
          <pc:docMk/>
          <pc:sldMk cId="2678915616" sldId="1001"/>
        </pc:sldMkLst>
        <pc:spChg chg="mod">
          <ac:chgData name="Lei San Agustin" userId="d8299a59-9786-404a-a65b-a702bd7a1468" providerId="ADAL" clId="{5786C34F-25A5-40FC-8F8B-92764C0A3DD9}" dt="2023-01-03T03:13:55.015" v="255" actId="20577"/>
          <ac:spMkLst>
            <pc:docMk/>
            <pc:sldMk cId="2678915616" sldId="1001"/>
            <ac:spMk id="9" creationId="{042D9E7B-D1BB-4A59-8D12-11E6C2FA55AC}"/>
          </ac:spMkLst>
        </pc:spChg>
      </pc:sldChg>
      <pc:sldChg chg="modSp add mod">
        <pc:chgData name="Lei San Agustin" userId="d8299a59-9786-404a-a65b-a702bd7a1468" providerId="ADAL" clId="{5786C34F-25A5-40FC-8F8B-92764C0A3DD9}" dt="2023-01-03T03:19:22.151" v="446" actId="255"/>
        <pc:sldMkLst>
          <pc:docMk/>
          <pc:sldMk cId="3286432980" sldId="1002"/>
        </pc:sldMkLst>
        <pc:spChg chg="mod">
          <ac:chgData name="Lei San Agustin" userId="d8299a59-9786-404a-a65b-a702bd7a1468" providerId="ADAL" clId="{5786C34F-25A5-40FC-8F8B-92764C0A3DD9}" dt="2023-01-03T03:19:22.151" v="446" actId="255"/>
          <ac:spMkLst>
            <pc:docMk/>
            <pc:sldMk cId="3286432980" sldId="1002"/>
            <ac:spMk id="9" creationId="{042D9E7B-D1BB-4A59-8D12-11E6C2FA55AC}"/>
          </ac:spMkLst>
        </pc:spChg>
      </pc:sldChg>
      <pc:sldChg chg="addSp delSp modSp add mod">
        <pc:chgData name="Lei San Agustin" userId="d8299a59-9786-404a-a65b-a702bd7a1468" providerId="ADAL" clId="{5786C34F-25A5-40FC-8F8B-92764C0A3DD9}" dt="2023-01-03T03:20:06.223" v="472" actId="22"/>
        <pc:sldMkLst>
          <pc:docMk/>
          <pc:sldMk cId="4199773157" sldId="1003"/>
        </pc:sldMkLst>
        <pc:spChg chg="add del">
          <ac:chgData name="Lei San Agustin" userId="d8299a59-9786-404a-a65b-a702bd7a1468" providerId="ADAL" clId="{5786C34F-25A5-40FC-8F8B-92764C0A3DD9}" dt="2023-01-03T03:20:06.223" v="472" actId="22"/>
          <ac:spMkLst>
            <pc:docMk/>
            <pc:sldMk cId="4199773157" sldId="1003"/>
            <ac:spMk id="5" creationId="{4EF153B2-3581-CAE5-0DE6-388F182C0695}"/>
          </ac:spMkLst>
        </pc:spChg>
        <pc:spChg chg="mod">
          <ac:chgData name="Lei San Agustin" userId="d8299a59-9786-404a-a65b-a702bd7a1468" providerId="ADAL" clId="{5786C34F-25A5-40FC-8F8B-92764C0A3DD9}" dt="2023-01-03T03:19:57.823" v="470" actId="20577"/>
          <ac:spMkLst>
            <pc:docMk/>
            <pc:sldMk cId="4199773157" sldId="1003"/>
            <ac:spMk id="9" creationId="{042D9E7B-D1BB-4A59-8D12-11E6C2FA55AC}"/>
          </ac:spMkLst>
        </pc:spChg>
      </pc:sldChg>
      <pc:sldChg chg="modSp add del mod">
        <pc:chgData name="Lei San Agustin" userId="d8299a59-9786-404a-a65b-a702bd7a1468" providerId="ADAL" clId="{5786C34F-25A5-40FC-8F8B-92764C0A3DD9}" dt="2023-01-03T03:21:49.662" v="499" actId="47"/>
        <pc:sldMkLst>
          <pc:docMk/>
          <pc:sldMk cId="1367307873" sldId="1004"/>
        </pc:sldMkLst>
        <pc:spChg chg="mod">
          <ac:chgData name="Lei San Agustin" userId="d8299a59-9786-404a-a65b-a702bd7a1468" providerId="ADAL" clId="{5786C34F-25A5-40FC-8F8B-92764C0A3DD9}" dt="2023-01-03T03:21:28.872" v="496" actId="20577"/>
          <ac:spMkLst>
            <pc:docMk/>
            <pc:sldMk cId="1367307873" sldId="1004"/>
            <ac:spMk id="9" creationId="{042D9E7B-D1BB-4A59-8D12-11E6C2FA55AC}"/>
          </ac:spMkLst>
        </pc:spChg>
      </pc:sldChg>
      <pc:sldChg chg="addSp delSp modSp add mod">
        <pc:chgData name="Lei San Agustin" userId="d8299a59-9786-404a-a65b-a702bd7a1468" providerId="ADAL" clId="{5786C34F-25A5-40FC-8F8B-92764C0A3DD9}" dt="2023-01-03T03:24:20.938" v="740" actId="20577"/>
        <pc:sldMkLst>
          <pc:docMk/>
          <pc:sldMk cId="4172478402" sldId="1005"/>
        </pc:sldMkLst>
        <pc:spChg chg="add del">
          <ac:chgData name="Lei San Agustin" userId="d8299a59-9786-404a-a65b-a702bd7a1468" providerId="ADAL" clId="{5786C34F-25A5-40FC-8F8B-92764C0A3DD9}" dt="2023-01-03T03:21:17.352" v="495"/>
          <ac:spMkLst>
            <pc:docMk/>
            <pc:sldMk cId="4172478402" sldId="1005"/>
            <ac:spMk id="3" creationId="{0045C89F-F387-46CB-13D7-929D6B28ACC6}"/>
          </ac:spMkLst>
        </pc:spChg>
        <pc:spChg chg="add del">
          <ac:chgData name="Lei San Agustin" userId="d8299a59-9786-404a-a65b-a702bd7a1468" providerId="ADAL" clId="{5786C34F-25A5-40FC-8F8B-92764C0A3DD9}" dt="2023-01-03T03:21:17.352" v="495"/>
          <ac:spMkLst>
            <pc:docMk/>
            <pc:sldMk cId="4172478402" sldId="1005"/>
            <ac:spMk id="5" creationId="{9BBC933F-09DB-CB07-F3CF-D9497AA7F744}"/>
          </ac:spMkLst>
        </pc:spChg>
        <pc:spChg chg="mod">
          <ac:chgData name="Lei San Agustin" userId="d8299a59-9786-404a-a65b-a702bd7a1468" providerId="ADAL" clId="{5786C34F-25A5-40FC-8F8B-92764C0A3DD9}" dt="2023-01-03T03:24:20.938" v="740" actId="20577"/>
          <ac:spMkLst>
            <pc:docMk/>
            <pc:sldMk cId="4172478402" sldId="1005"/>
            <ac:spMk id="9" creationId="{042D9E7B-D1BB-4A59-8D12-11E6C2FA55AC}"/>
          </ac:spMkLst>
        </pc:spChg>
        <pc:picChg chg="add del">
          <ac:chgData name="Lei San Agustin" userId="d8299a59-9786-404a-a65b-a702bd7a1468" providerId="ADAL" clId="{5786C34F-25A5-40FC-8F8B-92764C0A3DD9}" dt="2023-01-03T03:21:17.352" v="495"/>
          <ac:picMkLst>
            <pc:docMk/>
            <pc:sldMk cId="4172478402" sldId="1005"/>
            <ac:picMk id="2049" creationId="{8385BE52-0706-8563-B3E5-8DF6ACE165D8}"/>
          </ac:picMkLst>
        </pc:picChg>
      </pc:sldChg>
      <pc:sldChg chg="modSp add mod">
        <pc:chgData name="Lei San Agustin" userId="d8299a59-9786-404a-a65b-a702bd7a1468" providerId="ADAL" clId="{5786C34F-25A5-40FC-8F8B-92764C0A3DD9}" dt="2023-01-03T03:22:48.242" v="500" actId="14826"/>
        <pc:sldMkLst>
          <pc:docMk/>
          <pc:sldMk cId="567297142" sldId="1006"/>
        </pc:sldMkLst>
        <pc:spChg chg="mod">
          <ac:chgData name="Lei San Agustin" userId="d8299a59-9786-404a-a65b-a702bd7a1468" providerId="ADAL" clId="{5786C34F-25A5-40FC-8F8B-92764C0A3DD9}" dt="2023-01-03T03:21:46.823" v="498"/>
          <ac:spMkLst>
            <pc:docMk/>
            <pc:sldMk cId="567297142" sldId="1006"/>
            <ac:spMk id="10" creationId="{042D9E7B-D1BB-4A59-8D12-11E6C2FA55AC}"/>
          </ac:spMkLst>
        </pc:spChg>
        <pc:picChg chg="mod">
          <ac:chgData name="Lei San Agustin" userId="d8299a59-9786-404a-a65b-a702bd7a1468" providerId="ADAL" clId="{5786C34F-25A5-40FC-8F8B-92764C0A3DD9}" dt="2023-01-03T03:22:48.242" v="500" actId="14826"/>
          <ac:picMkLst>
            <pc:docMk/>
            <pc:sldMk cId="567297142" sldId="1006"/>
            <ac:picMk id="3" creationId="{00000000-0000-0000-0000-000000000000}"/>
          </ac:picMkLst>
        </pc:picChg>
      </pc:sldChg>
      <pc:sldChg chg="delSp modSp add del mod">
        <pc:chgData name="Lei San Agustin" userId="d8299a59-9786-404a-a65b-a702bd7a1468" providerId="ADAL" clId="{5786C34F-25A5-40FC-8F8B-92764C0A3DD9}" dt="2023-01-03T03:26:54.940" v="807" actId="47"/>
        <pc:sldMkLst>
          <pc:docMk/>
          <pc:sldMk cId="2387769375" sldId="1007"/>
        </pc:sldMkLst>
        <pc:spChg chg="del mod">
          <ac:chgData name="Lei San Agustin" userId="d8299a59-9786-404a-a65b-a702bd7a1468" providerId="ADAL" clId="{5786C34F-25A5-40FC-8F8B-92764C0A3DD9}" dt="2023-01-03T03:26:49.816" v="806" actId="478"/>
          <ac:spMkLst>
            <pc:docMk/>
            <pc:sldMk cId="2387769375" sldId="1007"/>
            <ac:spMk id="6" creationId="{DB836621-86B0-4A89-BE9B-248C074EE3EF}"/>
          </ac:spMkLst>
        </pc:spChg>
        <pc:spChg chg="mod">
          <ac:chgData name="Lei San Agustin" userId="d8299a59-9786-404a-a65b-a702bd7a1468" providerId="ADAL" clId="{5786C34F-25A5-40FC-8F8B-92764C0A3DD9}" dt="2023-01-03T03:25:12.342" v="804" actId="20577"/>
          <ac:spMkLst>
            <pc:docMk/>
            <pc:sldMk cId="2387769375" sldId="1007"/>
            <ac:spMk id="7" creationId="{DAA945A5-8FEA-4C12-8848-FA2AE3698B17}"/>
          </ac:spMkLst>
        </pc:spChg>
      </pc:sldChg>
      <pc:sldChg chg="modSp add">
        <pc:chgData name="Lei San Agustin" userId="d8299a59-9786-404a-a65b-a702bd7a1468" providerId="ADAL" clId="{5786C34F-25A5-40FC-8F8B-92764C0A3DD9}" dt="2023-01-03T03:32:39.996" v="1072" actId="20577"/>
        <pc:sldMkLst>
          <pc:docMk/>
          <pc:sldMk cId="3760419341" sldId="1007"/>
        </pc:sldMkLst>
        <pc:graphicFrameChg chg="mod">
          <ac:chgData name="Lei San Agustin" userId="d8299a59-9786-404a-a65b-a702bd7a1468" providerId="ADAL" clId="{5786C34F-25A5-40FC-8F8B-92764C0A3DD9}" dt="2023-01-03T03:32:39.996" v="1072" actId="20577"/>
          <ac:graphicFrameMkLst>
            <pc:docMk/>
            <pc:sldMk cId="3760419341" sldId="1007"/>
            <ac:graphicFrameMk id="2" creationId="{70A7E5A7-C3B8-2514-2E85-46CCA8EA7BD9}"/>
          </ac:graphicFrameMkLst>
        </pc:graphicFrameChg>
      </pc:sldChg>
      <pc:sldChg chg="modSp add del mod">
        <pc:chgData name="Lei San Agustin" userId="d8299a59-9786-404a-a65b-a702bd7a1468" providerId="ADAL" clId="{5786C34F-25A5-40FC-8F8B-92764C0A3DD9}" dt="2023-01-03T03:44:17.649" v="1324" actId="47"/>
        <pc:sldMkLst>
          <pc:docMk/>
          <pc:sldMk cId="2240526728" sldId="1008"/>
        </pc:sldMkLst>
        <pc:spChg chg="mod">
          <ac:chgData name="Lei San Agustin" userId="d8299a59-9786-404a-a65b-a702bd7a1468" providerId="ADAL" clId="{5786C34F-25A5-40FC-8F8B-92764C0A3DD9}" dt="2023-01-03T03:33:35.127" v="1077" actId="20577"/>
          <ac:spMkLst>
            <pc:docMk/>
            <pc:sldMk cId="2240526728" sldId="1008"/>
            <ac:spMk id="21" creationId="{042D9E7B-D1BB-4A59-8D12-11E6C2FA55AC}"/>
          </ac:spMkLst>
        </pc:spChg>
      </pc:sldChg>
      <pc:sldChg chg="modSp add mod">
        <pc:chgData name="Lei San Agustin" userId="d8299a59-9786-404a-a65b-a702bd7a1468" providerId="ADAL" clId="{5786C34F-25A5-40FC-8F8B-92764C0A3DD9}" dt="2023-01-03T03:35:27.245" v="1090" actId="14100"/>
        <pc:sldMkLst>
          <pc:docMk/>
          <pc:sldMk cId="3787213728" sldId="1009"/>
        </pc:sldMkLst>
        <pc:spChg chg="mod">
          <ac:chgData name="Lei San Agustin" userId="d8299a59-9786-404a-a65b-a702bd7a1468" providerId="ADAL" clId="{5786C34F-25A5-40FC-8F8B-92764C0A3DD9}" dt="2023-01-03T03:34:38.847" v="1088"/>
          <ac:spMkLst>
            <pc:docMk/>
            <pc:sldMk cId="3787213728" sldId="1009"/>
            <ac:spMk id="10" creationId="{042D9E7B-D1BB-4A59-8D12-11E6C2FA55AC}"/>
          </ac:spMkLst>
        </pc:spChg>
        <pc:picChg chg="mod">
          <ac:chgData name="Lei San Agustin" userId="d8299a59-9786-404a-a65b-a702bd7a1468" providerId="ADAL" clId="{5786C34F-25A5-40FC-8F8B-92764C0A3DD9}" dt="2023-01-03T03:35:27.245" v="1090" actId="14100"/>
          <ac:picMkLst>
            <pc:docMk/>
            <pc:sldMk cId="3787213728" sldId="1009"/>
            <ac:picMk id="3" creationId="{00000000-0000-0000-0000-000000000000}"/>
          </ac:picMkLst>
        </pc:picChg>
      </pc:sldChg>
      <pc:sldChg chg="modSp add mod">
        <pc:chgData name="Lei San Agustin" userId="d8299a59-9786-404a-a65b-a702bd7a1468" providerId="ADAL" clId="{5786C34F-25A5-40FC-8F8B-92764C0A3DD9}" dt="2023-01-03T03:37:48.322" v="1115" actId="20577"/>
        <pc:sldMkLst>
          <pc:docMk/>
          <pc:sldMk cId="2713963390" sldId="1010"/>
        </pc:sldMkLst>
        <pc:spChg chg="mod">
          <ac:chgData name="Lei San Agustin" userId="d8299a59-9786-404a-a65b-a702bd7a1468" providerId="ADAL" clId="{5786C34F-25A5-40FC-8F8B-92764C0A3DD9}" dt="2023-01-03T03:37:48.322" v="1115" actId="20577"/>
          <ac:spMkLst>
            <pc:docMk/>
            <pc:sldMk cId="2713963390" sldId="1010"/>
            <ac:spMk id="9" creationId="{042D9E7B-D1BB-4A59-8D12-11E6C2FA55AC}"/>
          </ac:spMkLst>
        </pc:spChg>
      </pc:sldChg>
      <pc:sldChg chg="modSp add mod">
        <pc:chgData name="Lei San Agustin" userId="d8299a59-9786-404a-a65b-a702bd7a1468" providerId="ADAL" clId="{5786C34F-25A5-40FC-8F8B-92764C0A3DD9}" dt="2023-01-03T03:38:04.072" v="1119" actId="113"/>
        <pc:sldMkLst>
          <pc:docMk/>
          <pc:sldMk cId="3000172483" sldId="1011"/>
        </pc:sldMkLst>
        <pc:spChg chg="mod">
          <ac:chgData name="Lei San Agustin" userId="d8299a59-9786-404a-a65b-a702bd7a1468" providerId="ADAL" clId="{5786C34F-25A5-40FC-8F8B-92764C0A3DD9}" dt="2023-01-03T03:38:04.072" v="1119" actId="113"/>
          <ac:spMkLst>
            <pc:docMk/>
            <pc:sldMk cId="3000172483" sldId="1011"/>
            <ac:spMk id="9" creationId="{042D9E7B-D1BB-4A59-8D12-11E6C2FA55AC}"/>
          </ac:spMkLst>
        </pc:spChg>
      </pc:sldChg>
      <pc:sldChg chg="add del">
        <pc:chgData name="Lei San Agustin" userId="d8299a59-9786-404a-a65b-a702bd7a1468" providerId="ADAL" clId="{5786C34F-25A5-40FC-8F8B-92764C0A3DD9}" dt="2023-01-03T03:44:17.035" v="1323" actId="47"/>
        <pc:sldMkLst>
          <pc:docMk/>
          <pc:sldMk cId="2217643898" sldId="1012"/>
        </pc:sldMkLst>
      </pc:sldChg>
      <pc:sldChg chg="modSp add mod">
        <pc:chgData name="Lei San Agustin" userId="d8299a59-9786-404a-a65b-a702bd7a1468" providerId="ADAL" clId="{5786C34F-25A5-40FC-8F8B-92764C0A3DD9}" dt="2023-01-03T03:42:26.954" v="1172" actId="20577"/>
        <pc:sldMkLst>
          <pc:docMk/>
          <pc:sldMk cId="1898173939" sldId="1013"/>
        </pc:sldMkLst>
        <pc:spChg chg="mod">
          <ac:chgData name="Lei San Agustin" userId="d8299a59-9786-404a-a65b-a702bd7a1468" providerId="ADAL" clId="{5786C34F-25A5-40FC-8F8B-92764C0A3DD9}" dt="2023-01-03T03:42:26.954" v="1172" actId="20577"/>
          <ac:spMkLst>
            <pc:docMk/>
            <pc:sldMk cId="1898173939" sldId="1013"/>
            <ac:spMk id="21" creationId="{042D9E7B-D1BB-4A59-8D12-11E6C2FA55AC}"/>
          </ac:spMkLst>
        </pc:spChg>
      </pc:sldChg>
      <pc:sldChg chg="add del">
        <pc:chgData name="Lei San Agustin" userId="d8299a59-9786-404a-a65b-a702bd7a1468" providerId="ADAL" clId="{5786C34F-25A5-40FC-8F8B-92764C0A3DD9}" dt="2023-01-03T03:39:13.696" v="1121"/>
        <pc:sldMkLst>
          <pc:docMk/>
          <pc:sldMk cId="2574346855" sldId="1013"/>
        </pc:sldMkLst>
      </pc:sldChg>
      <pc:sldChg chg="addSp modSp add mod">
        <pc:chgData name="Lei San Agustin" userId="d8299a59-9786-404a-a65b-a702bd7a1468" providerId="ADAL" clId="{5786C34F-25A5-40FC-8F8B-92764C0A3DD9}" dt="2023-01-03T03:43:59.877" v="1322" actId="1076"/>
        <pc:sldMkLst>
          <pc:docMk/>
          <pc:sldMk cId="469682656" sldId="1014"/>
        </pc:sldMkLst>
        <pc:spChg chg="mod">
          <ac:chgData name="Lei San Agustin" userId="d8299a59-9786-404a-a65b-a702bd7a1468" providerId="ADAL" clId="{5786C34F-25A5-40FC-8F8B-92764C0A3DD9}" dt="2023-01-03T03:43:40.939" v="1317" actId="20577"/>
          <ac:spMkLst>
            <pc:docMk/>
            <pc:sldMk cId="469682656" sldId="1014"/>
            <ac:spMk id="21" creationId="{042D9E7B-D1BB-4A59-8D12-11E6C2FA55AC}"/>
          </ac:spMkLst>
        </pc:spChg>
        <pc:graphicFrameChg chg="add mod">
          <ac:chgData name="Lei San Agustin" userId="d8299a59-9786-404a-a65b-a702bd7a1468" providerId="ADAL" clId="{5786C34F-25A5-40FC-8F8B-92764C0A3DD9}" dt="2023-01-03T03:43:59.877" v="1322" actId="1076"/>
          <ac:graphicFrameMkLst>
            <pc:docMk/>
            <pc:sldMk cId="469682656" sldId="1014"/>
            <ac:graphicFrameMk id="2" creationId="{ED772343-A064-A416-ED1B-D5F6B2B7C551}"/>
          </ac:graphicFrameMkLst>
        </pc:graphicFrameChg>
      </pc:sldChg>
    </pc:docChg>
  </pc:docChgLst>
  <pc:docChgLst>
    <pc:chgData name="Lei San Agustin" userId="d8299a59-9786-404a-a65b-a702bd7a1468" providerId="ADAL" clId="{96F7DF15-EE0D-4DBB-A388-AE7A327D17F8}"/>
    <pc:docChg chg="">
      <pc:chgData name="Lei San Agustin" userId="d8299a59-9786-404a-a65b-a702bd7a1468" providerId="ADAL" clId="{96F7DF15-EE0D-4DBB-A388-AE7A327D17F8}" dt="2023-01-04T05:45:48.793" v="2"/>
      <pc:docMkLst>
        <pc:docMk/>
      </pc:docMkLst>
      <pc:sldChg chg="delCm">
        <pc:chgData name="Lei San Agustin" userId="d8299a59-9786-404a-a65b-a702bd7a1468" providerId="ADAL" clId="{96F7DF15-EE0D-4DBB-A388-AE7A327D17F8}" dt="2023-01-04T05:45:32.596" v="0"/>
        <pc:sldMkLst>
          <pc:docMk/>
          <pc:sldMk cId="1385239115" sldId="542"/>
        </pc:sldMkLst>
      </pc:sldChg>
      <pc:sldChg chg="delCm">
        <pc:chgData name="Lei San Agustin" userId="d8299a59-9786-404a-a65b-a702bd7a1468" providerId="ADAL" clId="{96F7DF15-EE0D-4DBB-A388-AE7A327D17F8}" dt="2023-01-04T05:45:37.189" v="1"/>
        <pc:sldMkLst>
          <pc:docMk/>
          <pc:sldMk cId="1780135572" sldId="543"/>
        </pc:sldMkLst>
      </pc:sldChg>
      <pc:sldChg chg="delCm">
        <pc:chgData name="Lei San Agustin" userId="d8299a59-9786-404a-a65b-a702bd7a1468" providerId="ADAL" clId="{96F7DF15-EE0D-4DBB-A388-AE7A327D17F8}" dt="2023-01-04T05:45:48.793" v="2"/>
        <pc:sldMkLst>
          <pc:docMk/>
          <pc:sldMk cId="413707954" sldId="969"/>
        </pc:sldMkLst>
      </pc:sldChg>
    </pc:docChg>
  </pc:docChgLst>
  <pc:docChgLst>
    <pc:chgData name="Ayan Daluz" userId="befa8149-c6af-46c9-b27d-15d84abc302f" providerId="ADAL" clId="{579CF0CB-02D9-4B8E-B0B1-467FB9D82FA2}"/>
    <pc:docChg chg="modSld">
      <pc:chgData name="Ayan Daluz" userId="befa8149-c6af-46c9-b27d-15d84abc302f" providerId="ADAL" clId="{579CF0CB-02D9-4B8E-B0B1-467FB9D82FA2}" dt="2023-04-13T23:12:40.717" v="78" actId="20577"/>
      <pc:docMkLst>
        <pc:docMk/>
      </pc:docMkLst>
      <pc:sldChg chg="modSp mod">
        <pc:chgData name="Ayan Daluz" userId="befa8149-c6af-46c9-b27d-15d84abc302f" providerId="ADAL" clId="{579CF0CB-02D9-4B8E-B0B1-467FB9D82FA2}" dt="2023-04-13T23:12:40.717" v="78" actId="20577"/>
        <pc:sldMkLst>
          <pc:docMk/>
          <pc:sldMk cId="413707954" sldId="969"/>
        </pc:sldMkLst>
        <pc:graphicFrameChg chg="mod modGraphic">
          <ac:chgData name="Ayan Daluz" userId="befa8149-c6af-46c9-b27d-15d84abc302f" providerId="ADAL" clId="{579CF0CB-02D9-4B8E-B0B1-467FB9D82FA2}" dt="2023-04-13T23:12:40.717" v="78" actId="20577"/>
          <ac:graphicFrameMkLst>
            <pc:docMk/>
            <pc:sldMk cId="413707954" sldId="969"/>
            <ac:graphicFrameMk id="7" creationId="{4DAE5A8B-7EDC-4450-B127-C7D9FED6FB6F}"/>
          </ac:graphicFrameMkLst>
        </pc:graphicFrameChg>
      </pc:sldChg>
    </pc:docChg>
  </pc:docChgLst>
  <pc:docChgLst>
    <pc:chgData name="Gia Timbal" userId="efd2d06c-0825-42ed-ae34-6fe4fc35cdf7" providerId="ADAL" clId="{2B7A3EA6-FA2E-4165-B7CB-F760984CEB66}"/>
    <pc:docChg chg="modSld">
      <pc:chgData name="Gia Timbal" userId="efd2d06c-0825-42ed-ae34-6fe4fc35cdf7" providerId="ADAL" clId="{2B7A3EA6-FA2E-4165-B7CB-F760984CEB66}" dt="2023-01-11T05:32:44.135" v="1" actId="14100"/>
      <pc:docMkLst>
        <pc:docMk/>
      </pc:docMkLst>
      <pc:sldChg chg="modSp mod">
        <pc:chgData name="Gia Timbal" userId="efd2d06c-0825-42ed-ae34-6fe4fc35cdf7" providerId="ADAL" clId="{2B7A3EA6-FA2E-4165-B7CB-F760984CEB66}" dt="2023-01-11T05:32:44.135" v="1" actId="14100"/>
        <pc:sldMkLst>
          <pc:docMk/>
          <pc:sldMk cId="4055469947" sldId="425"/>
        </pc:sldMkLst>
        <pc:picChg chg="mod">
          <ac:chgData name="Gia Timbal" userId="efd2d06c-0825-42ed-ae34-6fe4fc35cdf7" providerId="ADAL" clId="{2B7A3EA6-FA2E-4165-B7CB-F760984CEB66}" dt="2023-01-11T05:32:44.135" v="1" actId="14100"/>
          <ac:picMkLst>
            <pc:docMk/>
            <pc:sldMk cId="4055469947" sldId="425"/>
            <ac:picMk id="7" creationId="{0FF72767-8E3C-4A64-873A-FAC465367D06}"/>
          </ac:picMkLst>
        </pc:picChg>
      </pc:sldChg>
    </pc:docChg>
  </pc:docChgLst>
  <pc:docChgLst>
    <pc:chgData name="Ayan Daluz" userId="befa8149-c6af-46c9-b27d-15d84abc302f" providerId="ADAL" clId="{0F91986E-CAD1-4F97-84DB-BBDC5EEB2748}"/>
    <pc:docChg chg="modSld">
      <pc:chgData name="Ayan Daluz" userId="befa8149-c6af-46c9-b27d-15d84abc302f" providerId="ADAL" clId="{0F91986E-CAD1-4F97-84DB-BBDC5EEB2748}" dt="2023-01-03T05:53:26.605" v="7"/>
      <pc:docMkLst>
        <pc:docMk/>
      </pc:docMkLst>
      <pc:sldChg chg="modSp mod addCm">
        <pc:chgData name="Ayan Daluz" userId="befa8149-c6af-46c9-b27d-15d84abc302f" providerId="ADAL" clId="{0F91986E-CAD1-4F97-84DB-BBDC5EEB2748}" dt="2023-01-03T05:52:33.347" v="1"/>
        <pc:sldMkLst>
          <pc:docMk/>
          <pc:sldMk cId="1385239115" sldId="542"/>
        </pc:sldMkLst>
        <pc:spChg chg="mod">
          <ac:chgData name="Ayan Daluz" userId="befa8149-c6af-46c9-b27d-15d84abc302f" providerId="ADAL" clId="{0F91986E-CAD1-4F97-84DB-BBDC5EEB2748}" dt="2023-01-03T05:52:24.004" v="0" actId="20577"/>
          <ac:spMkLst>
            <pc:docMk/>
            <pc:sldMk cId="1385239115" sldId="542"/>
            <ac:spMk id="7" creationId="{DAA945A5-8FEA-4C12-8848-FA2AE3698B17}"/>
          </ac:spMkLst>
        </pc:spChg>
      </pc:sldChg>
      <pc:sldChg chg="modSp mod addCm">
        <pc:chgData name="Ayan Daluz" userId="befa8149-c6af-46c9-b27d-15d84abc302f" providerId="ADAL" clId="{0F91986E-CAD1-4F97-84DB-BBDC5EEB2748}" dt="2023-01-03T05:52:49.029" v="4"/>
        <pc:sldMkLst>
          <pc:docMk/>
          <pc:sldMk cId="1780135572" sldId="543"/>
        </pc:sldMkLst>
        <pc:spChg chg="mod">
          <ac:chgData name="Ayan Daluz" userId="befa8149-c6af-46c9-b27d-15d84abc302f" providerId="ADAL" clId="{0F91986E-CAD1-4F97-84DB-BBDC5EEB2748}" dt="2023-01-03T05:52:39.875" v="3" actId="20577"/>
          <ac:spMkLst>
            <pc:docMk/>
            <pc:sldMk cId="1780135572" sldId="543"/>
            <ac:spMk id="21" creationId="{042D9E7B-D1BB-4A59-8D12-11E6C2FA55AC}"/>
          </ac:spMkLst>
        </pc:spChg>
      </pc:sldChg>
      <pc:sldChg chg="modSp mod addCm">
        <pc:chgData name="Ayan Daluz" userId="befa8149-c6af-46c9-b27d-15d84abc302f" providerId="ADAL" clId="{0F91986E-CAD1-4F97-84DB-BBDC5EEB2748}" dt="2023-01-03T05:53:26.605" v="7"/>
        <pc:sldMkLst>
          <pc:docMk/>
          <pc:sldMk cId="413707954" sldId="969"/>
        </pc:sldMkLst>
        <pc:graphicFrameChg chg="modGraphic">
          <ac:chgData name="Ayan Daluz" userId="befa8149-c6af-46c9-b27d-15d84abc302f" providerId="ADAL" clId="{0F91986E-CAD1-4F97-84DB-BBDC5EEB2748}" dt="2023-01-03T05:53:14.438" v="6" actId="20577"/>
          <ac:graphicFrameMkLst>
            <pc:docMk/>
            <pc:sldMk cId="413707954" sldId="969"/>
            <ac:graphicFrameMk id="7" creationId="{4DAE5A8B-7EDC-4450-B127-C7D9FED6FB6F}"/>
          </ac:graphicFrameMkLst>
        </pc:graphicFrameChg>
      </pc:sldChg>
    </pc:docChg>
  </pc:docChgLst>
  <pc:docChgLst>
    <pc:chgData name="Bea Montenegro" userId="65d3c91a-73e9-4799-becb-247b768c9783" providerId="ADAL" clId="{3524AEEF-C449-403D-98B0-768E446226CD}"/>
    <pc:docChg chg="undo custSel modSld">
      <pc:chgData name="Bea Montenegro" userId="65d3c91a-73e9-4799-becb-247b768c9783" providerId="ADAL" clId="{3524AEEF-C449-403D-98B0-768E446226CD}" dt="2022-02-18T07:47:53.153" v="29" actId="1076"/>
      <pc:docMkLst>
        <pc:docMk/>
      </pc:docMkLst>
      <pc:sldChg chg="modSp mod">
        <pc:chgData name="Bea Montenegro" userId="65d3c91a-73e9-4799-becb-247b768c9783" providerId="ADAL" clId="{3524AEEF-C449-403D-98B0-768E446226CD}" dt="2022-02-18T07:45:25.187" v="3" actId="1076"/>
        <pc:sldMkLst>
          <pc:docMk/>
          <pc:sldMk cId="3894788654" sldId="489"/>
        </pc:sldMkLst>
        <pc:spChg chg="mod">
          <ac:chgData name="Bea Montenegro" userId="65d3c91a-73e9-4799-becb-247b768c9783" providerId="ADAL" clId="{3524AEEF-C449-403D-98B0-768E446226CD}" dt="2022-02-18T07:45:19.715" v="0" actId="14100"/>
          <ac:spMkLst>
            <pc:docMk/>
            <pc:sldMk cId="3894788654" sldId="489"/>
            <ac:spMk id="10" creationId="{042D9E7B-D1BB-4A59-8D12-11E6C2FA55AC}"/>
          </ac:spMkLst>
        </pc:spChg>
        <pc:picChg chg="mod">
          <ac:chgData name="Bea Montenegro" userId="65d3c91a-73e9-4799-becb-247b768c9783" providerId="ADAL" clId="{3524AEEF-C449-403D-98B0-768E446226CD}" dt="2022-02-18T07:45:25.187" v="3" actId="1076"/>
          <ac:picMkLst>
            <pc:docMk/>
            <pc:sldMk cId="3894788654" sldId="489"/>
            <ac:picMk id="3" creationId="{00000000-0000-0000-0000-000000000000}"/>
          </ac:picMkLst>
        </pc:picChg>
      </pc:sldChg>
      <pc:sldChg chg="modSp">
        <pc:chgData name="Bea Montenegro" userId="65d3c91a-73e9-4799-becb-247b768c9783" providerId="ADAL" clId="{3524AEEF-C449-403D-98B0-768E446226CD}" dt="2022-02-18T07:46:21.649" v="15" actId="478"/>
        <pc:sldMkLst>
          <pc:docMk/>
          <pc:sldMk cId="2560955555" sldId="861"/>
        </pc:sldMkLst>
        <pc:graphicFrameChg chg="mod">
          <ac:chgData name="Bea Montenegro" userId="65d3c91a-73e9-4799-becb-247b768c9783" providerId="ADAL" clId="{3524AEEF-C449-403D-98B0-768E446226CD}" dt="2022-02-18T07:46:21.649" v="15" actId="478"/>
          <ac:graphicFrameMkLst>
            <pc:docMk/>
            <pc:sldMk cId="2560955555" sldId="861"/>
            <ac:graphicFrameMk id="6" creationId="{00000000-0000-0000-0000-000000000000}"/>
          </ac:graphicFrameMkLst>
        </pc:graphicFrameChg>
      </pc:sldChg>
      <pc:sldChg chg="modSp mod">
        <pc:chgData name="Bea Montenegro" userId="65d3c91a-73e9-4799-becb-247b768c9783" providerId="ADAL" clId="{3524AEEF-C449-403D-98B0-768E446226CD}" dt="2022-02-18T07:46:45.706" v="19" actId="1076"/>
        <pc:sldMkLst>
          <pc:docMk/>
          <pc:sldMk cId="4146461049" sldId="868"/>
        </pc:sldMkLst>
        <pc:spChg chg="mod">
          <ac:chgData name="Bea Montenegro" userId="65d3c91a-73e9-4799-becb-247b768c9783" providerId="ADAL" clId="{3524AEEF-C449-403D-98B0-768E446226CD}" dt="2022-02-18T07:46:39" v="16" actId="14100"/>
          <ac:spMkLst>
            <pc:docMk/>
            <pc:sldMk cId="4146461049" sldId="868"/>
            <ac:spMk id="21" creationId="{042D9E7B-D1BB-4A59-8D12-11E6C2FA55AC}"/>
          </ac:spMkLst>
        </pc:spChg>
        <pc:picChg chg="mod">
          <ac:chgData name="Bea Montenegro" userId="65d3c91a-73e9-4799-becb-247b768c9783" providerId="ADAL" clId="{3524AEEF-C449-403D-98B0-768E446226CD}" dt="2022-02-18T07:46:45.706" v="19" actId="1076"/>
          <ac:picMkLst>
            <pc:docMk/>
            <pc:sldMk cId="4146461049" sldId="868"/>
            <ac:picMk id="2" creationId="{00000000-0000-0000-0000-000000000000}"/>
          </ac:picMkLst>
        </pc:picChg>
      </pc:sldChg>
      <pc:sldChg chg="modSp mod">
        <pc:chgData name="Bea Montenegro" userId="65d3c91a-73e9-4799-becb-247b768c9783" providerId="ADAL" clId="{3524AEEF-C449-403D-98B0-768E446226CD}" dt="2022-02-18T07:47:36.482" v="26" actId="1076"/>
        <pc:sldMkLst>
          <pc:docMk/>
          <pc:sldMk cId="4198585699" sldId="899"/>
        </pc:sldMkLst>
        <pc:spChg chg="mod">
          <ac:chgData name="Bea Montenegro" userId="65d3c91a-73e9-4799-becb-247b768c9783" providerId="ADAL" clId="{3524AEEF-C449-403D-98B0-768E446226CD}" dt="2022-02-18T07:47:27.552" v="24" actId="6549"/>
          <ac:spMkLst>
            <pc:docMk/>
            <pc:sldMk cId="4198585699" sldId="899"/>
            <ac:spMk id="21" creationId="{042D9E7B-D1BB-4A59-8D12-11E6C2FA55AC}"/>
          </ac:spMkLst>
        </pc:spChg>
        <pc:picChg chg="mod">
          <ac:chgData name="Bea Montenegro" userId="65d3c91a-73e9-4799-becb-247b768c9783" providerId="ADAL" clId="{3524AEEF-C449-403D-98B0-768E446226CD}" dt="2022-02-18T07:47:36.482" v="26" actId="1076"/>
          <ac:picMkLst>
            <pc:docMk/>
            <pc:sldMk cId="4198585699" sldId="899"/>
            <ac:picMk id="5" creationId="{75E162D0-2CDD-415E-A65C-5F9B61528D02}"/>
          </ac:picMkLst>
        </pc:picChg>
      </pc:sldChg>
      <pc:sldChg chg="modSp mod">
        <pc:chgData name="Bea Montenegro" userId="65d3c91a-73e9-4799-becb-247b768c9783" providerId="ADAL" clId="{3524AEEF-C449-403D-98B0-768E446226CD}" dt="2022-02-18T07:45:53.277" v="13" actId="6549"/>
        <pc:sldMkLst>
          <pc:docMk/>
          <pc:sldMk cId="500772660" sldId="908"/>
        </pc:sldMkLst>
        <pc:spChg chg="mod">
          <ac:chgData name="Bea Montenegro" userId="65d3c91a-73e9-4799-becb-247b768c9783" providerId="ADAL" clId="{3524AEEF-C449-403D-98B0-768E446226CD}" dt="2022-02-18T07:45:53.277" v="13" actId="6549"/>
          <ac:spMkLst>
            <pc:docMk/>
            <pc:sldMk cId="500772660" sldId="908"/>
            <ac:spMk id="10" creationId="{042D9E7B-D1BB-4A59-8D12-11E6C2FA55AC}"/>
          </ac:spMkLst>
        </pc:spChg>
        <pc:picChg chg="mod">
          <ac:chgData name="Bea Montenegro" userId="65d3c91a-73e9-4799-becb-247b768c9783" providerId="ADAL" clId="{3524AEEF-C449-403D-98B0-768E446226CD}" dt="2022-02-18T07:45:47.065" v="9" actId="14100"/>
          <ac:picMkLst>
            <pc:docMk/>
            <pc:sldMk cId="500772660" sldId="908"/>
            <ac:picMk id="6" creationId="{00000000-0000-0000-0000-000000000000}"/>
          </ac:picMkLst>
        </pc:picChg>
      </pc:sldChg>
      <pc:sldChg chg="modSp mod">
        <pc:chgData name="Bea Montenegro" userId="65d3c91a-73e9-4799-becb-247b768c9783" providerId="ADAL" clId="{3524AEEF-C449-403D-98B0-768E446226CD}" dt="2022-02-18T07:46:58.458" v="22" actId="1076"/>
        <pc:sldMkLst>
          <pc:docMk/>
          <pc:sldMk cId="2854818384" sldId="924"/>
        </pc:sldMkLst>
        <pc:spChg chg="mod">
          <ac:chgData name="Bea Montenegro" userId="65d3c91a-73e9-4799-becb-247b768c9783" providerId="ADAL" clId="{3524AEEF-C449-403D-98B0-768E446226CD}" dt="2022-02-18T07:46:53.043" v="20" actId="14100"/>
          <ac:spMkLst>
            <pc:docMk/>
            <pc:sldMk cId="2854818384" sldId="924"/>
            <ac:spMk id="21" creationId="{042D9E7B-D1BB-4A59-8D12-11E6C2FA55AC}"/>
          </ac:spMkLst>
        </pc:spChg>
        <pc:picChg chg="mod">
          <ac:chgData name="Bea Montenegro" userId="65d3c91a-73e9-4799-becb-247b768c9783" providerId="ADAL" clId="{3524AEEF-C449-403D-98B0-768E446226CD}" dt="2022-02-18T07:46:58.458" v="22" actId="1076"/>
          <ac:picMkLst>
            <pc:docMk/>
            <pc:sldMk cId="2854818384" sldId="924"/>
            <ac:picMk id="6" creationId="{00000000-0000-0000-0000-000000000000}"/>
          </ac:picMkLst>
        </pc:picChg>
      </pc:sldChg>
      <pc:sldChg chg="modSp mod">
        <pc:chgData name="Bea Montenegro" userId="65d3c91a-73e9-4799-becb-247b768c9783" providerId="ADAL" clId="{3524AEEF-C449-403D-98B0-768E446226CD}" dt="2022-02-18T07:47:53.153" v="29" actId="1076"/>
        <pc:sldMkLst>
          <pc:docMk/>
          <pc:sldMk cId="2919738417" sldId="954"/>
        </pc:sldMkLst>
        <pc:spChg chg="mod">
          <ac:chgData name="Bea Montenegro" userId="65d3c91a-73e9-4799-becb-247b768c9783" providerId="ADAL" clId="{3524AEEF-C449-403D-98B0-768E446226CD}" dt="2022-02-18T07:47:46.705" v="27" actId="14100"/>
          <ac:spMkLst>
            <pc:docMk/>
            <pc:sldMk cId="2919738417" sldId="954"/>
            <ac:spMk id="21" creationId="{042D9E7B-D1BB-4A59-8D12-11E6C2FA55AC}"/>
          </ac:spMkLst>
        </pc:spChg>
        <pc:picChg chg="mod">
          <ac:chgData name="Bea Montenegro" userId="65d3c91a-73e9-4799-becb-247b768c9783" providerId="ADAL" clId="{3524AEEF-C449-403D-98B0-768E446226CD}" dt="2022-02-18T07:47:53.153" v="29" actId="1076"/>
          <ac:picMkLst>
            <pc:docMk/>
            <pc:sldMk cId="2919738417" sldId="954"/>
            <ac:picMk id="2" creationId="{00000000-0000-0000-0000-000000000000}"/>
          </ac:picMkLst>
        </pc:picChg>
      </pc:sldChg>
    </pc:docChg>
  </pc:docChgLst>
  <pc:docChgLst>
    <pc:chgData name="Arbie Sta. Maria" userId="f3148812-4228-411f-bf9f-5a2561256554" providerId="ADAL" clId="{CDA66AE3-A6C0-4696-8F09-9F31961A02D0}"/>
    <pc:docChg chg="undo custSel addSld delSld modSld modSection">
      <pc:chgData name="Arbie Sta. Maria" userId="f3148812-4228-411f-bf9f-5a2561256554" providerId="ADAL" clId="{CDA66AE3-A6C0-4696-8F09-9F31961A02D0}" dt="2023-01-10T13:37:52.272" v="186" actId="14826"/>
      <pc:docMkLst>
        <pc:docMk/>
      </pc:docMkLst>
      <pc:sldChg chg="modSp">
        <pc:chgData name="Arbie Sta. Maria" userId="f3148812-4228-411f-bf9f-5a2561256554" providerId="ADAL" clId="{CDA66AE3-A6C0-4696-8F09-9F31961A02D0}" dt="2023-01-10T13:37:52.272" v="186" actId="14826"/>
        <pc:sldMkLst>
          <pc:docMk/>
          <pc:sldMk cId="4055469947" sldId="425"/>
        </pc:sldMkLst>
        <pc:picChg chg="mod">
          <ac:chgData name="Arbie Sta. Maria" userId="f3148812-4228-411f-bf9f-5a2561256554" providerId="ADAL" clId="{CDA66AE3-A6C0-4696-8F09-9F31961A02D0}" dt="2023-01-10T13:37:52.272" v="186" actId="14826"/>
          <ac:picMkLst>
            <pc:docMk/>
            <pc:sldMk cId="4055469947" sldId="425"/>
            <ac:picMk id="7" creationId="{0FF72767-8E3C-4A64-873A-FAC465367D06}"/>
          </ac:picMkLst>
        </pc:picChg>
      </pc:sldChg>
      <pc:sldChg chg="delSp modSp mod">
        <pc:chgData name="Arbie Sta. Maria" userId="f3148812-4228-411f-bf9f-5a2561256554" providerId="ADAL" clId="{CDA66AE3-A6C0-4696-8F09-9F31961A02D0}" dt="2023-01-10T13:19:51.048" v="26" actId="14826"/>
        <pc:sldMkLst>
          <pc:docMk/>
          <pc:sldMk cId="2474872708" sldId="486"/>
        </pc:sldMkLst>
        <pc:spChg chg="del">
          <ac:chgData name="Arbie Sta. Maria" userId="f3148812-4228-411f-bf9f-5a2561256554" providerId="ADAL" clId="{CDA66AE3-A6C0-4696-8F09-9F31961A02D0}" dt="2023-01-10T13:19:13.926" v="21" actId="478"/>
          <ac:spMkLst>
            <pc:docMk/>
            <pc:sldMk cId="2474872708" sldId="486"/>
            <ac:spMk id="6" creationId="{DB836621-86B0-4A89-BE9B-248C074EE3EF}"/>
          </ac:spMkLst>
        </pc:spChg>
        <pc:spChg chg="mod">
          <ac:chgData name="Arbie Sta. Maria" userId="f3148812-4228-411f-bf9f-5a2561256554" providerId="ADAL" clId="{CDA66AE3-A6C0-4696-8F09-9F31961A02D0}" dt="2023-01-10T13:19:12.461" v="20" actId="465"/>
          <ac:spMkLst>
            <pc:docMk/>
            <pc:sldMk cId="2474872708" sldId="486"/>
            <ac:spMk id="7" creationId="{DAA945A5-8FEA-4C12-8848-FA2AE3698B17}"/>
          </ac:spMkLst>
        </pc:spChg>
        <pc:picChg chg="mod">
          <ac:chgData name="Arbie Sta. Maria" userId="f3148812-4228-411f-bf9f-5a2561256554" providerId="ADAL" clId="{CDA66AE3-A6C0-4696-8F09-9F31961A02D0}" dt="2023-01-10T13:19:51.048" v="26" actId="14826"/>
          <ac:picMkLst>
            <pc:docMk/>
            <pc:sldMk cId="2474872708" sldId="486"/>
            <ac:picMk id="3" creationId="{00000000-0000-0000-0000-000000000000}"/>
          </ac:picMkLst>
        </pc:picChg>
      </pc:sldChg>
      <pc:sldChg chg="addSp delSp modSp add mod">
        <pc:chgData name="Arbie Sta. Maria" userId="f3148812-4228-411f-bf9f-5a2561256554" providerId="ADAL" clId="{CDA66AE3-A6C0-4696-8F09-9F31961A02D0}" dt="2023-01-10T13:34:40.795" v="169" actId="732"/>
        <pc:sldMkLst>
          <pc:docMk/>
          <pc:sldMk cId="2402806722" sldId="488"/>
        </pc:sldMkLst>
        <pc:spChg chg="del">
          <ac:chgData name="Arbie Sta. Maria" userId="f3148812-4228-411f-bf9f-5a2561256554" providerId="ADAL" clId="{CDA66AE3-A6C0-4696-8F09-9F31961A02D0}" dt="2023-01-10T13:32:22.935" v="154" actId="478"/>
          <ac:spMkLst>
            <pc:docMk/>
            <pc:sldMk cId="2402806722" sldId="488"/>
            <ac:spMk id="2" creationId="{70AB3EF6-BB7D-4D73-9C21-731770A78952}"/>
          </ac:spMkLst>
        </pc:spChg>
        <pc:spChg chg="mod">
          <ac:chgData name="Arbie Sta. Maria" userId="f3148812-4228-411f-bf9f-5a2561256554" providerId="ADAL" clId="{CDA66AE3-A6C0-4696-8F09-9F31961A02D0}" dt="2023-01-10T13:32:19.204" v="152"/>
          <ac:spMkLst>
            <pc:docMk/>
            <pc:sldMk cId="2402806722" sldId="488"/>
            <ac:spMk id="3" creationId="{042D9E7B-D1BB-4A59-8D12-11E6C2FA55AC}"/>
          </ac:spMkLst>
        </pc:spChg>
        <pc:spChg chg="del">
          <ac:chgData name="Arbie Sta. Maria" userId="f3148812-4228-411f-bf9f-5a2561256554" providerId="ADAL" clId="{CDA66AE3-A6C0-4696-8F09-9F31961A02D0}" dt="2023-01-10T13:32:21.448" v="153" actId="478"/>
          <ac:spMkLst>
            <pc:docMk/>
            <pc:sldMk cId="2402806722" sldId="488"/>
            <ac:spMk id="5" creationId="{DB64AE1C-1910-1FCE-9580-57FBB0C6CFA4}"/>
          </ac:spMkLst>
        </pc:spChg>
        <pc:spChg chg="mod">
          <ac:chgData name="Arbie Sta. Maria" userId="f3148812-4228-411f-bf9f-5a2561256554" providerId="ADAL" clId="{CDA66AE3-A6C0-4696-8F09-9F31961A02D0}" dt="2023-01-10T13:32:32.417" v="156"/>
          <ac:spMkLst>
            <pc:docMk/>
            <pc:sldMk cId="2402806722" sldId="488"/>
            <ac:spMk id="6" creationId="{9C053B17-C3A8-4FF5-82D0-87118CBBAE96}"/>
          </ac:spMkLst>
        </pc:spChg>
        <pc:spChg chg="add del mod">
          <ac:chgData name="Arbie Sta. Maria" userId="f3148812-4228-411f-bf9f-5a2561256554" providerId="ADAL" clId="{CDA66AE3-A6C0-4696-8F09-9F31961A02D0}" dt="2023-01-10T13:32:25.504" v="155" actId="478"/>
          <ac:spMkLst>
            <pc:docMk/>
            <pc:sldMk cId="2402806722" sldId="488"/>
            <ac:spMk id="9" creationId="{F08DA1B6-BAE2-CCAD-0E8D-27DDBAA9BE59}"/>
          </ac:spMkLst>
        </pc:spChg>
        <pc:picChg chg="mod modCrop">
          <ac:chgData name="Arbie Sta. Maria" userId="f3148812-4228-411f-bf9f-5a2561256554" providerId="ADAL" clId="{CDA66AE3-A6C0-4696-8F09-9F31961A02D0}" dt="2023-01-10T13:34:40.795" v="169" actId="732"/>
          <ac:picMkLst>
            <pc:docMk/>
            <pc:sldMk cId="2402806722" sldId="488"/>
            <ac:picMk id="7" creationId="{58B9E142-28FD-4EEB-B3F0-E48F8F1C157F}"/>
          </ac:picMkLst>
        </pc:picChg>
      </pc:sldChg>
      <pc:sldChg chg="delSp modSp mod">
        <pc:chgData name="Arbie Sta. Maria" userId="f3148812-4228-411f-bf9f-5a2561256554" providerId="ADAL" clId="{CDA66AE3-A6C0-4696-8F09-9F31961A02D0}" dt="2023-01-10T13:20:29.123" v="29" actId="14100"/>
        <pc:sldMkLst>
          <pc:docMk/>
          <pc:sldMk cId="3894788654" sldId="489"/>
        </pc:sldMkLst>
        <pc:spChg chg="mod">
          <ac:chgData name="Arbie Sta. Maria" userId="f3148812-4228-411f-bf9f-5a2561256554" providerId="ADAL" clId="{CDA66AE3-A6C0-4696-8F09-9F31961A02D0}" dt="2023-01-10T13:20:29.123" v="29" actId="14100"/>
          <ac:spMkLst>
            <pc:docMk/>
            <pc:sldMk cId="3894788654" sldId="489"/>
            <ac:spMk id="10" creationId="{042D9E7B-D1BB-4A59-8D12-11E6C2FA55AC}"/>
          </ac:spMkLst>
        </pc:spChg>
        <pc:picChg chg="del">
          <ac:chgData name="Arbie Sta. Maria" userId="f3148812-4228-411f-bf9f-5a2561256554" providerId="ADAL" clId="{CDA66AE3-A6C0-4696-8F09-9F31961A02D0}" dt="2023-01-10T13:20:24.136" v="28" actId="478"/>
          <ac:picMkLst>
            <pc:docMk/>
            <pc:sldMk cId="3894788654" sldId="489"/>
            <ac:picMk id="3" creationId="{00000000-0000-0000-0000-000000000000}"/>
          </ac:picMkLst>
        </pc:picChg>
      </pc:sldChg>
      <pc:sldChg chg="delSp modSp add mod">
        <pc:chgData name="Arbie Sta. Maria" userId="f3148812-4228-411f-bf9f-5a2561256554" providerId="ADAL" clId="{CDA66AE3-A6C0-4696-8F09-9F31961A02D0}" dt="2023-01-10T13:31:46.174" v="148" actId="18131"/>
        <pc:sldMkLst>
          <pc:docMk/>
          <pc:sldMk cId="1708739556" sldId="491"/>
        </pc:sldMkLst>
        <pc:spChg chg="del">
          <ac:chgData name="Arbie Sta. Maria" userId="f3148812-4228-411f-bf9f-5a2561256554" providerId="ADAL" clId="{CDA66AE3-A6C0-4696-8F09-9F31961A02D0}" dt="2023-01-10T13:30:32.726" v="130" actId="478"/>
          <ac:spMkLst>
            <pc:docMk/>
            <pc:sldMk cId="1708739556" sldId="491"/>
            <ac:spMk id="2" creationId="{70AB3EF6-BB7D-4D73-9C21-731770A78952}"/>
          </ac:spMkLst>
        </pc:spChg>
        <pc:spChg chg="mod">
          <ac:chgData name="Arbie Sta. Maria" userId="f3148812-4228-411f-bf9f-5a2561256554" providerId="ADAL" clId="{CDA66AE3-A6C0-4696-8F09-9F31961A02D0}" dt="2023-01-10T13:30:30.788" v="129"/>
          <ac:spMkLst>
            <pc:docMk/>
            <pc:sldMk cId="1708739556" sldId="491"/>
            <ac:spMk id="3" creationId="{042D9E7B-D1BB-4A59-8D12-11E6C2FA55AC}"/>
          </ac:spMkLst>
        </pc:spChg>
        <pc:spChg chg="mod">
          <ac:chgData name="Arbie Sta. Maria" userId="f3148812-4228-411f-bf9f-5a2561256554" providerId="ADAL" clId="{CDA66AE3-A6C0-4696-8F09-9F31961A02D0}" dt="2023-01-10T13:30:39.732" v="132"/>
          <ac:spMkLst>
            <pc:docMk/>
            <pc:sldMk cId="1708739556" sldId="491"/>
            <ac:spMk id="5" creationId="{CD165E52-92B3-40D4-949D-279EB90F3F9E}"/>
          </ac:spMkLst>
        </pc:spChg>
        <pc:spChg chg="del">
          <ac:chgData name="Arbie Sta. Maria" userId="f3148812-4228-411f-bf9f-5a2561256554" providerId="ADAL" clId="{CDA66AE3-A6C0-4696-8F09-9F31961A02D0}" dt="2023-01-10T13:30:41.602" v="133" actId="478"/>
          <ac:spMkLst>
            <pc:docMk/>
            <pc:sldMk cId="1708739556" sldId="491"/>
            <ac:spMk id="9" creationId="{D7B06EEE-10AE-4D74-B77F-60DC8BE313A1}"/>
          </ac:spMkLst>
        </pc:spChg>
        <pc:spChg chg="del">
          <ac:chgData name="Arbie Sta. Maria" userId="f3148812-4228-411f-bf9f-5a2561256554" providerId="ADAL" clId="{CDA66AE3-A6C0-4696-8F09-9F31961A02D0}" dt="2023-01-10T13:30:45.118" v="134" actId="478"/>
          <ac:spMkLst>
            <pc:docMk/>
            <pc:sldMk cId="1708739556" sldId="491"/>
            <ac:spMk id="10" creationId="{063C4D46-0836-485C-8C84-6A859EF3920E}"/>
          </ac:spMkLst>
        </pc:spChg>
        <pc:picChg chg="del">
          <ac:chgData name="Arbie Sta. Maria" userId="f3148812-4228-411f-bf9f-5a2561256554" providerId="ADAL" clId="{CDA66AE3-A6C0-4696-8F09-9F31961A02D0}" dt="2023-01-10T13:30:33.928" v="131" actId="478"/>
          <ac:picMkLst>
            <pc:docMk/>
            <pc:sldMk cId="1708739556" sldId="491"/>
            <ac:picMk id="6" creationId="{BAF12E67-CD70-4C03-866C-4F75B103516C}"/>
          </ac:picMkLst>
        </pc:picChg>
        <pc:picChg chg="mod modCrop">
          <ac:chgData name="Arbie Sta. Maria" userId="f3148812-4228-411f-bf9f-5a2561256554" providerId="ADAL" clId="{CDA66AE3-A6C0-4696-8F09-9F31961A02D0}" dt="2023-01-10T13:31:46.174" v="148" actId="18131"/>
          <ac:picMkLst>
            <pc:docMk/>
            <pc:sldMk cId="1708739556" sldId="491"/>
            <ac:picMk id="7" creationId="{5EFF0B8F-D7A9-44F8-A986-6EA9CE0EB1C6}"/>
          </ac:picMkLst>
        </pc:picChg>
      </pc:sldChg>
      <pc:sldChg chg="modSp mod">
        <pc:chgData name="Arbie Sta. Maria" userId="f3148812-4228-411f-bf9f-5a2561256554" providerId="ADAL" clId="{CDA66AE3-A6C0-4696-8F09-9F31961A02D0}" dt="2023-01-10T13:35:52.584" v="181" actId="20577"/>
        <pc:sldMkLst>
          <pc:docMk/>
          <pc:sldMk cId="623038521" sldId="506"/>
        </pc:sldMkLst>
        <pc:spChg chg="mod">
          <ac:chgData name="Arbie Sta. Maria" userId="f3148812-4228-411f-bf9f-5a2561256554" providerId="ADAL" clId="{CDA66AE3-A6C0-4696-8F09-9F31961A02D0}" dt="2023-01-10T13:35:52.584" v="181" actId="20577"/>
          <ac:spMkLst>
            <pc:docMk/>
            <pc:sldMk cId="623038521" sldId="506"/>
            <ac:spMk id="2" creationId="{70AB3EF6-BB7D-4D73-9C21-731770A78952}"/>
          </ac:spMkLst>
        </pc:spChg>
      </pc:sldChg>
      <pc:sldChg chg="addSp delSp modSp mod">
        <pc:chgData name="Arbie Sta. Maria" userId="f3148812-4228-411f-bf9f-5a2561256554" providerId="ADAL" clId="{CDA66AE3-A6C0-4696-8F09-9F31961A02D0}" dt="2023-01-10T13:27:04.624" v="106" actId="14826"/>
        <pc:sldMkLst>
          <pc:docMk/>
          <pc:sldMk cId="1385239115" sldId="542"/>
        </pc:sldMkLst>
        <pc:spChg chg="del mod">
          <ac:chgData name="Arbie Sta. Maria" userId="f3148812-4228-411f-bf9f-5a2561256554" providerId="ADAL" clId="{CDA66AE3-A6C0-4696-8F09-9F31961A02D0}" dt="2023-01-10T13:25:45.659" v="92" actId="478"/>
          <ac:spMkLst>
            <pc:docMk/>
            <pc:sldMk cId="1385239115" sldId="542"/>
            <ac:spMk id="6" creationId="{DB836621-86B0-4A89-BE9B-248C074EE3EF}"/>
          </ac:spMkLst>
        </pc:spChg>
        <pc:spChg chg="mod">
          <ac:chgData name="Arbie Sta. Maria" userId="f3148812-4228-411f-bf9f-5a2561256554" providerId="ADAL" clId="{CDA66AE3-A6C0-4696-8F09-9F31961A02D0}" dt="2023-01-10T13:26:11.311" v="102" actId="465"/>
          <ac:spMkLst>
            <pc:docMk/>
            <pc:sldMk cId="1385239115" sldId="542"/>
            <ac:spMk id="7" creationId="{DAA945A5-8FEA-4C12-8848-FA2AE3698B17}"/>
          </ac:spMkLst>
        </pc:spChg>
        <pc:picChg chg="add del mod">
          <ac:chgData name="Arbie Sta. Maria" userId="f3148812-4228-411f-bf9f-5a2561256554" providerId="ADAL" clId="{CDA66AE3-A6C0-4696-8F09-9F31961A02D0}" dt="2023-01-10T13:27:04.624" v="106" actId="14826"/>
          <ac:picMkLst>
            <pc:docMk/>
            <pc:sldMk cId="1385239115" sldId="542"/>
            <ac:picMk id="3" creationId="{00000000-0000-0000-0000-000000000000}"/>
          </ac:picMkLst>
        </pc:picChg>
      </pc:sldChg>
      <pc:sldChg chg="modSp mod">
        <pc:chgData name="Arbie Sta. Maria" userId="f3148812-4228-411f-bf9f-5a2561256554" providerId="ADAL" clId="{CDA66AE3-A6C0-4696-8F09-9F31961A02D0}" dt="2023-01-10T13:27:11.732" v="107" actId="14100"/>
        <pc:sldMkLst>
          <pc:docMk/>
          <pc:sldMk cId="1780135572" sldId="543"/>
        </pc:sldMkLst>
        <pc:spChg chg="mod">
          <ac:chgData name="Arbie Sta. Maria" userId="f3148812-4228-411f-bf9f-5a2561256554" providerId="ADAL" clId="{CDA66AE3-A6C0-4696-8F09-9F31961A02D0}" dt="2023-01-10T13:27:11.732" v="107" actId="14100"/>
          <ac:spMkLst>
            <pc:docMk/>
            <pc:sldMk cId="1780135572" sldId="543"/>
            <ac:spMk id="21" creationId="{042D9E7B-D1BB-4A59-8D12-11E6C2FA55AC}"/>
          </ac:spMkLst>
        </pc:spChg>
      </pc:sldChg>
      <pc:sldChg chg="addSp modSp mod">
        <pc:chgData name="Arbie Sta. Maria" userId="f3148812-4228-411f-bf9f-5a2561256554" providerId="ADAL" clId="{CDA66AE3-A6C0-4696-8F09-9F31961A02D0}" dt="2023-01-10T13:18:36.574" v="16" actId="14100"/>
        <pc:sldMkLst>
          <pc:docMk/>
          <pc:sldMk cId="1387781938" sldId="580"/>
        </pc:sldMkLst>
        <pc:spChg chg="mod">
          <ac:chgData name="Arbie Sta. Maria" userId="f3148812-4228-411f-bf9f-5a2561256554" providerId="ADAL" clId="{CDA66AE3-A6C0-4696-8F09-9F31961A02D0}" dt="2023-01-10T13:17:47.383" v="2" actId="20577"/>
          <ac:spMkLst>
            <pc:docMk/>
            <pc:sldMk cId="1387781938" sldId="580"/>
            <ac:spMk id="9" creationId="{042D9E7B-D1BB-4A59-8D12-11E6C2FA55AC}"/>
          </ac:spMkLst>
        </pc:spChg>
        <pc:graphicFrameChg chg="add mod modGraphic">
          <ac:chgData name="Arbie Sta. Maria" userId="f3148812-4228-411f-bf9f-5a2561256554" providerId="ADAL" clId="{CDA66AE3-A6C0-4696-8F09-9F31961A02D0}" dt="2023-01-10T13:18:36.574" v="16" actId="14100"/>
          <ac:graphicFrameMkLst>
            <pc:docMk/>
            <pc:sldMk cId="1387781938" sldId="580"/>
            <ac:graphicFrameMk id="3" creationId="{F771A30C-6FE3-D0B9-8B74-BE40791420A6}"/>
          </ac:graphicFrameMkLst>
        </pc:graphicFrameChg>
      </pc:sldChg>
      <pc:sldChg chg="modSp mod">
        <pc:chgData name="Arbie Sta. Maria" userId="f3148812-4228-411f-bf9f-5a2561256554" providerId="ADAL" clId="{CDA66AE3-A6C0-4696-8F09-9F31961A02D0}" dt="2023-01-10T13:28:34.863" v="118" actId="11530"/>
        <pc:sldMkLst>
          <pc:docMk/>
          <pc:sldMk cId="2560955555" sldId="861"/>
        </pc:sldMkLst>
        <pc:spChg chg="mod">
          <ac:chgData name="Arbie Sta. Maria" userId="f3148812-4228-411f-bf9f-5a2561256554" providerId="ADAL" clId="{CDA66AE3-A6C0-4696-8F09-9F31961A02D0}" dt="2023-01-10T13:27:29.254" v="108" actId="14100"/>
          <ac:spMkLst>
            <pc:docMk/>
            <pc:sldMk cId="2560955555" sldId="861"/>
            <ac:spMk id="21" creationId="{042D9E7B-D1BB-4A59-8D12-11E6C2FA55AC}"/>
          </ac:spMkLst>
        </pc:spChg>
        <pc:graphicFrameChg chg="mod">
          <ac:chgData name="Arbie Sta. Maria" userId="f3148812-4228-411f-bf9f-5a2561256554" providerId="ADAL" clId="{CDA66AE3-A6C0-4696-8F09-9F31961A02D0}" dt="2023-01-10T13:28:34.863" v="118" actId="11530"/>
          <ac:graphicFrameMkLst>
            <pc:docMk/>
            <pc:sldMk cId="2560955555" sldId="861"/>
            <ac:graphicFrameMk id="2" creationId="{70A7E5A7-C3B8-2514-2E85-46CCA8EA7BD9}"/>
          </ac:graphicFrameMkLst>
        </pc:graphicFrameChg>
      </pc:sldChg>
      <pc:sldChg chg="modSp mod">
        <pc:chgData name="Arbie Sta. Maria" userId="f3148812-4228-411f-bf9f-5a2561256554" providerId="ADAL" clId="{CDA66AE3-A6C0-4696-8F09-9F31961A02D0}" dt="2023-01-10T13:36:01.015" v="184" actId="20577"/>
        <pc:sldMkLst>
          <pc:docMk/>
          <pc:sldMk cId="413707954" sldId="969"/>
        </pc:sldMkLst>
        <pc:graphicFrameChg chg="modGraphic">
          <ac:chgData name="Arbie Sta. Maria" userId="f3148812-4228-411f-bf9f-5a2561256554" providerId="ADAL" clId="{CDA66AE3-A6C0-4696-8F09-9F31961A02D0}" dt="2023-01-10T13:36:01.015" v="184" actId="20577"/>
          <ac:graphicFrameMkLst>
            <pc:docMk/>
            <pc:sldMk cId="413707954" sldId="969"/>
            <ac:graphicFrameMk id="7" creationId="{4DAE5A8B-7EDC-4450-B127-C7D9FED6FB6F}"/>
          </ac:graphicFrameMkLst>
        </pc:graphicFrameChg>
      </pc:sldChg>
      <pc:sldChg chg="modSp mod">
        <pc:chgData name="Arbie Sta. Maria" userId="f3148812-4228-411f-bf9f-5a2561256554" providerId="ADAL" clId="{CDA66AE3-A6C0-4696-8F09-9F31961A02D0}" dt="2023-01-10T13:20:02.611" v="27" actId="14100"/>
        <pc:sldMkLst>
          <pc:docMk/>
          <pc:sldMk cId="2678915616" sldId="1001"/>
        </pc:sldMkLst>
        <pc:spChg chg="mod">
          <ac:chgData name="Arbie Sta. Maria" userId="f3148812-4228-411f-bf9f-5a2561256554" providerId="ADAL" clId="{CDA66AE3-A6C0-4696-8F09-9F31961A02D0}" dt="2023-01-10T13:20:02.611" v="27" actId="14100"/>
          <ac:spMkLst>
            <pc:docMk/>
            <pc:sldMk cId="2678915616" sldId="1001"/>
            <ac:spMk id="9" creationId="{042D9E7B-D1BB-4A59-8D12-11E6C2FA55AC}"/>
          </ac:spMkLst>
        </pc:spChg>
      </pc:sldChg>
      <pc:sldChg chg="addSp modSp mod">
        <pc:chgData name="Arbie Sta. Maria" userId="f3148812-4228-411f-bf9f-5a2561256554" providerId="ADAL" clId="{CDA66AE3-A6C0-4696-8F09-9F31961A02D0}" dt="2023-01-10T13:21:45.629" v="55" actId="207"/>
        <pc:sldMkLst>
          <pc:docMk/>
          <pc:sldMk cId="3286432980" sldId="1002"/>
        </pc:sldMkLst>
        <pc:spChg chg="mod">
          <ac:chgData name="Arbie Sta. Maria" userId="f3148812-4228-411f-bf9f-5a2561256554" providerId="ADAL" clId="{CDA66AE3-A6C0-4696-8F09-9F31961A02D0}" dt="2023-01-10T13:20:53.184" v="43" actId="20577"/>
          <ac:spMkLst>
            <pc:docMk/>
            <pc:sldMk cId="3286432980" sldId="1002"/>
            <ac:spMk id="9" creationId="{042D9E7B-D1BB-4A59-8D12-11E6C2FA55AC}"/>
          </ac:spMkLst>
        </pc:spChg>
        <pc:graphicFrameChg chg="add mod modGraphic">
          <ac:chgData name="Arbie Sta. Maria" userId="f3148812-4228-411f-bf9f-5a2561256554" providerId="ADAL" clId="{CDA66AE3-A6C0-4696-8F09-9F31961A02D0}" dt="2023-01-10T13:21:45.629" v="55" actId="207"/>
          <ac:graphicFrameMkLst>
            <pc:docMk/>
            <pc:sldMk cId="3286432980" sldId="1002"/>
            <ac:graphicFrameMk id="3" creationId="{F8E2FBBD-5248-C817-9C1F-5C52F4BBAB09}"/>
          </ac:graphicFrameMkLst>
        </pc:graphicFrameChg>
      </pc:sldChg>
      <pc:sldChg chg="addSp modSp mod">
        <pc:chgData name="Arbie Sta. Maria" userId="f3148812-4228-411f-bf9f-5a2561256554" providerId="ADAL" clId="{CDA66AE3-A6C0-4696-8F09-9F31961A02D0}" dt="2023-01-10T13:23:00.526" v="67" actId="207"/>
        <pc:sldMkLst>
          <pc:docMk/>
          <pc:sldMk cId="4199773157" sldId="1003"/>
        </pc:sldMkLst>
        <pc:spChg chg="mod">
          <ac:chgData name="Arbie Sta. Maria" userId="f3148812-4228-411f-bf9f-5a2561256554" providerId="ADAL" clId="{CDA66AE3-A6C0-4696-8F09-9F31961A02D0}" dt="2023-01-10T13:22:20.971" v="57" actId="20577"/>
          <ac:spMkLst>
            <pc:docMk/>
            <pc:sldMk cId="4199773157" sldId="1003"/>
            <ac:spMk id="9" creationId="{042D9E7B-D1BB-4A59-8D12-11E6C2FA55AC}"/>
          </ac:spMkLst>
        </pc:spChg>
        <pc:graphicFrameChg chg="add mod modGraphic">
          <ac:chgData name="Arbie Sta. Maria" userId="f3148812-4228-411f-bf9f-5a2561256554" providerId="ADAL" clId="{CDA66AE3-A6C0-4696-8F09-9F31961A02D0}" dt="2023-01-10T13:23:00.526" v="67" actId="207"/>
          <ac:graphicFrameMkLst>
            <pc:docMk/>
            <pc:sldMk cId="4199773157" sldId="1003"/>
            <ac:graphicFrameMk id="3" creationId="{2F0F67DC-1AF1-D494-EC4D-CECC5E5D9DC1}"/>
          </ac:graphicFrameMkLst>
        </pc:graphicFrameChg>
      </pc:sldChg>
      <pc:sldChg chg="modSp mod">
        <pc:chgData name="Arbie Sta. Maria" userId="f3148812-4228-411f-bf9f-5a2561256554" providerId="ADAL" clId="{CDA66AE3-A6C0-4696-8F09-9F31961A02D0}" dt="2023-01-10T13:25:39.116" v="90" actId="14100"/>
        <pc:sldMkLst>
          <pc:docMk/>
          <pc:sldMk cId="4172478402" sldId="1005"/>
        </pc:sldMkLst>
        <pc:spChg chg="mod">
          <ac:chgData name="Arbie Sta. Maria" userId="f3148812-4228-411f-bf9f-5a2561256554" providerId="ADAL" clId="{CDA66AE3-A6C0-4696-8F09-9F31961A02D0}" dt="2023-01-10T13:25:39.116" v="90" actId="14100"/>
          <ac:spMkLst>
            <pc:docMk/>
            <pc:sldMk cId="4172478402" sldId="1005"/>
            <ac:spMk id="9" creationId="{042D9E7B-D1BB-4A59-8D12-11E6C2FA55AC}"/>
          </ac:spMkLst>
        </pc:spChg>
      </pc:sldChg>
      <pc:sldChg chg="addSp delSp modSp mod">
        <pc:chgData name="Arbie Sta. Maria" userId="f3148812-4228-411f-bf9f-5a2561256554" providerId="ADAL" clId="{CDA66AE3-A6C0-4696-8F09-9F31961A02D0}" dt="2023-01-10T13:25:32.339" v="89" actId="207"/>
        <pc:sldMkLst>
          <pc:docMk/>
          <pc:sldMk cId="567297142" sldId="1006"/>
        </pc:sldMkLst>
        <pc:spChg chg="mod">
          <ac:chgData name="Arbie Sta. Maria" userId="f3148812-4228-411f-bf9f-5a2561256554" providerId="ADAL" clId="{CDA66AE3-A6C0-4696-8F09-9F31961A02D0}" dt="2023-01-10T13:23:40.243" v="71" actId="20577"/>
          <ac:spMkLst>
            <pc:docMk/>
            <pc:sldMk cId="567297142" sldId="1006"/>
            <ac:spMk id="10" creationId="{042D9E7B-D1BB-4A59-8D12-11E6C2FA55AC}"/>
          </ac:spMkLst>
        </pc:spChg>
        <pc:graphicFrameChg chg="add mod modGraphic">
          <ac:chgData name="Arbie Sta. Maria" userId="f3148812-4228-411f-bf9f-5a2561256554" providerId="ADAL" clId="{CDA66AE3-A6C0-4696-8F09-9F31961A02D0}" dt="2023-01-10T13:25:32.339" v="89" actId="207"/>
          <ac:graphicFrameMkLst>
            <pc:docMk/>
            <pc:sldMk cId="567297142" sldId="1006"/>
            <ac:graphicFrameMk id="5" creationId="{17AB3DC4-12CF-5A02-0F7B-4DDF3DF5CAB1}"/>
          </ac:graphicFrameMkLst>
        </pc:graphicFrameChg>
        <pc:picChg chg="del">
          <ac:chgData name="Arbie Sta. Maria" userId="f3148812-4228-411f-bf9f-5a2561256554" providerId="ADAL" clId="{CDA66AE3-A6C0-4696-8F09-9F31961A02D0}" dt="2023-01-10T13:23:14.376" v="68" actId="478"/>
          <ac:picMkLst>
            <pc:docMk/>
            <pc:sldMk cId="567297142" sldId="1006"/>
            <ac:picMk id="3" creationId="{00000000-0000-0000-0000-000000000000}"/>
          </ac:picMkLst>
        </pc:picChg>
      </pc:sldChg>
      <pc:sldChg chg="del">
        <pc:chgData name="Arbie Sta. Maria" userId="f3148812-4228-411f-bf9f-5a2561256554" providerId="ADAL" clId="{CDA66AE3-A6C0-4696-8F09-9F31961A02D0}" dt="2023-01-10T13:29:49.643" v="126" actId="47"/>
        <pc:sldMkLst>
          <pc:docMk/>
          <pc:sldMk cId="3760419341" sldId="1007"/>
        </pc:sldMkLst>
      </pc:sldChg>
      <pc:sldChg chg="modSp del">
        <pc:chgData name="Arbie Sta. Maria" userId="f3148812-4228-411f-bf9f-5a2561256554" providerId="ADAL" clId="{CDA66AE3-A6C0-4696-8F09-9F31961A02D0}" dt="2023-01-10T13:31:55.999" v="149" actId="47"/>
        <pc:sldMkLst>
          <pc:docMk/>
          <pc:sldMk cId="3787213728" sldId="1009"/>
        </pc:sldMkLst>
        <pc:picChg chg="mod">
          <ac:chgData name="Arbie Sta. Maria" userId="f3148812-4228-411f-bf9f-5a2561256554" providerId="ADAL" clId="{CDA66AE3-A6C0-4696-8F09-9F31961A02D0}" dt="2023-01-10T13:30:06.868" v="127" actId="14826"/>
          <ac:picMkLst>
            <pc:docMk/>
            <pc:sldMk cId="3787213728" sldId="1009"/>
            <ac:picMk id="3" creationId="{00000000-0000-0000-0000-000000000000}"/>
          </ac:picMkLst>
        </pc:picChg>
      </pc:sldChg>
      <pc:sldChg chg="modSp mod">
        <pc:chgData name="Arbie Sta. Maria" userId="f3148812-4228-411f-bf9f-5a2561256554" providerId="ADAL" clId="{CDA66AE3-A6C0-4696-8F09-9F31961A02D0}" dt="2023-01-10T13:32:01.480" v="150" actId="14100"/>
        <pc:sldMkLst>
          <pc:docMk/>
          <pc:sldMk cId="2713963390" sldId="1010"/>
        </pc:sldMkLst>
        <pc:spChg chg="mod">
          <ac:chgData name="Arbie Sta. Maria" userId="f3148812-4228-411f-bf9f-5a2561256554" providerId="ADAL" clId="{CDA66AE3-A6C0-4696-8F09-9F31961A02D0}" dt="2023-01-10T13:32:01.480" v="150" actId="14100"/>
          <ac:spMkLst>
            <pc:docMk/>
            <pc:sldMk cId="2713963390" sldId="1010"/>
            <ac:spMk id="9" creationId="{042D9E7B-D1BB-4A59-8D12-11E6C2FA55AC}"/>
          </ac:spMkLst>
        </pc:spChg>
      </pc:sldChg>
      <pc:sldChg chg="del">
        <pc:chgData name="Arbie Sta. Maria" userId="f3148812-4228-411f-bf9f-5a2561256554" providerId="ADAL" clId="{CDA66AE3-A6C0-4696-8F09-9F31961A02D0}" dt="2023-01-10T13:32:33.988" v="157" actId="47"/>
        <pc:sldMkLst>
          <pc:docMk/>
          <pc:sldMk cId="3000172483" sldId="1011"/>
        </pc:sldMkLst>
      </pc:sldChg>
      <pc:sldChg chg="modSp mod">
        <pc:chgData name="Arbie Sta. Maria" userId="f3148812-4228-411f-bf9f-5a2561256554" providerId="ADAL" clId="{CDA66AE3-A6C0-4696-8F09-9F31961A02D0}" dt="2023-01-10T13:34:51.158" v="170" actId="14100"/>
        <pc:sldMkLst>
          <pc:docMk/>
          <pc:sldMk cId="1898173939" sldId="1013"/>
        </pc:sldMkLst>
        <pc:spChg chg="mod">
          <ac:chgData name="Arbie Sta. Maria" userId="f3148812-4228-411f-bf9f-5a2561256554" providerId="ADAL" clId="{CDA66AE3-A6C0-4696-8F09-9F31961A02D0}" dt="2023-01-10T13:34:51.158" v="170" actId="14100"/>
          <ac:spMkLst>
            <pc:docMk/>
            <pc:sldMk cId="1898173939" sldId="1013"/>
            <ac:spMk id="21" creationId="{042D9E7B-D1BB-4A59-8D12-11E6C2FA55AC}"/>
          </ac:spMkLst>
        </pc:spChg>
      </pc:sldChg>
      <pc:sldChg chg="modSp mod">
        <pc:chgData name="Arbie Sta. Maria" userId="f3148812-4228-411f-bf9f-5a2561256554" providerId="ADAL" clId="{CDA66AE3-A6C0-4696-8F09-9F31961A02D0}" dt="2023-01-10T13:35:46.394" v="178" actId="207"/>
        <pc:sldMkLst>
          <pc:docMk/>
          <pc:sldMk cId="469682656" sldId="1014"/>
        </pc:sldMkLst>
        <pc:graphicFrameChg chg="mod">
          <ac:chgData name="Arbie Sta. Maria" userId="f3148812-4228-411f-bf9f-5a2561256554" providerId="ADAL" clId="{CDA66AE3-A6C0-4696-8F09-9F31961A02D0}" dt="2023-01-10T13:35:46.394" v="178" actId="207"/>
          <ac:graphicFrameMkLst>
            <pc:docMk/>
            <pc:sldMk cId="469682656" sldId="1014"/>
            <ac:graphicFrameMk id="2" creationId="{ED772343-A064-A416-ED1B-D5F6B2B7C551}"/>
          </ac:graphicFrameMkLst>
        </pc:graphicFrameChg>
      </pc:sldChg>
      <pc:sldChg chg="modSp add">
        <pc:chgData name="Arbie Sta. Maria" userId="f3148812-4228-411f-bf9f-5a2561256554" providerId="ADAL" clId="{CDA66AE3-A6C0-4696-8F09-9F31961A02D0}" dt="2023-01-10T13:29:40.222" v="125"/>
        <pc:sldMkLst>
          <pc:docMk/>
          <pc:sldMk cId="3784667002" sldId="1015"/>
        </pc:sldMkLst>
        <pc:graphicFrameChg chg="mod">
          <ac:chgData name="Arbie Sta. Maria" userId="f3148812-4228-411f-bf9f-5a2561256554" providerId="ADAL" clId="{CDA66AE3-A6C0-4696-8F09-9F31961A02D0}" dt="2023-01-10T13:29:40.222" v="125"/>
          <ac:graphicFrameMkLst>
            <pc:docMk/>
            <pc:sldMk cId="3784667002" sldId="1015"/>
            <ac:graphicFrameMk id="2" creationId="{70A7E5A7-C3B8-2514-2E85-46CCA8EA7BD9}"/>
          </ac:graphicFrameMkLst>
        </pc:graphicFrameChg>
      </pc:sldChg>
    </pc:docChg>
  </pc:docChgLst>
  <pc:docChgLst>
    <pc:chgData name="Lei San Agustin" userId="d8299a59-9786-404a-a65b-a702bd7a1468" providerId="ADAL" clId="{24D89741-A216-479E-BD17-3B72045B75F1}"/>
    <pc:docChg chg="undo custSel addSld delSld modSld modSection">
      <pc:chgData name="Lei San Agustin" userId="d8299a59-9786-404a-a65b-a702bd7a1468" providerId="ADAL" clId="{24D89741-A216-479E-BD17-3B72045B75F1}" dt="2023-01-03T02:16:21.004" v="605" actId="12"/>
      <pc:docMkLst>
        <pc:docMk/>
      </pc:docMkLst>
      <pc:sldChg chg="modSp mod">
        <pc:chgData name="Lei San Agustin" userId="d8299a59-9786-404a-a65b-a702bd7a1468" providerId="ADAL" clId="{24D89741-A216-479E-BD17-3B72045B75F1}" dt="2023-01-03T02:04:45.590" v="369" actId="20577"/>
        <pc:sldMkLst>
          <pc:docMk/>
          <pc:sldMk cId="3929808251" sldId="945"/>
        </pc:sldMkLst>
        <pc:spChg chg="mod">
          <ac:chgData name="Lei San Agustin" userId="d8299a59-9786-404a-a65b-a702bd7a1468" providerId="ADAL" clId="{24D89741-A216-479E-BD17-3B72045B75F1}" dt="2023-01-03T02:04:45.590" v="369" actId="20577"/>
          <ac:spMkLst>
            <pc:docMk/>
            <pc:sldMk cId="3929808251" sldId="945"/>
            <ac:spMk id="21" creationId="{042D9E7B-D1BB-4A59-8D12-11E6C2FA55AC}"/>
          </ac:spMkLst>
        </pc:spChg>
      </pc:sldChg>
      <pc:sldChg chg="modSp mod">
        <pc:chgData name="Lei San Agustin" userId="d8299a59-9786-404a-a65b-a702bd7a1468" providerId="ADAL" clId="{24D89741-A216-479E-BD17-3B72045B75F1}" dt="2023-01-03T02:16:21.004" v="605" actId="12"/>
        <pc:sldMkLst>
          <pc:docMk/>
          <pc:sldMk cId="2698923683" sldId="967"/>
        </pc:sldMkLst>
        <pc:spChg chg="mod">
          <ac:chgData name="Lei San Agustin" userId="d8299a59-9786-404a-a65b-a702bd7a1468" providerId="ADAL" clId="{24D89741-A216-479E-BD17-3B72045B75F1}" dt="2023-01-03T02:16:21.004" v="605" actId="12"/>
          <ac:spMkLst>
            <pc:docMk/>
            <pc:sldMk cId="2698923683" sldId="967"/>
            <ac:spMk id="7" creationId="{042D9E7B-D1BB-4A59-8D12-11E6C2FA55AC}"/>
          </ac:spMkLst>
        </pc:spChg>
      </pc:sldChg>
      <pc:sldChg chg="modSp mod">
        <pc:chgData name="Lei San Agustin" userId="d8299a59-9786-404a-a65b-a702bd7a1468" providerId="ADAL" clId="{24D89741-A216-479E-BD17-3B72045B75F1}" dt="2023-01-03T02:04:36.293" v="361" actId="20577"/>
        <pc:sldMkLst>
          <pc:docMk/>
          <pc:sldMk cId="2680846537" sldId="975"/>
        </pc:sldMkLst>
        <pc:spChg chg="mod">
          <ac:chgData name="Lei San Agustin" userId="d8299a59-9786-404a-a65b-a702bd7a1468" providerId="ADAL" clId="{24D89741-A216-479E-BD17-3B72045B75F1}" dt="2023-01-03T02:04:36.293" v="361" actId="20577"/>
          <ac:spMkLst>
            <pc:docMk/>
            <pc:sldMk cId="2680846537" sldId="975"/>
            <ac:spMk id="21" creationId="{042D9E7B-D1BB-4A59-8D12-11E6C2FA55AC}"/>
          </ac:spMkLst>
        </pc:spChg>
      </pc:sldChg>
      <pc:sldChg chg="modSp mod">
        <pc:chgData name="Lei San Agustin" userId="d8299a59-9786-404a-a65b-a702bd7a1468" providerId="ADAL" clId="{24D89741-A216-479E-BD17-3B72045B75F1}" dt="2023-01-03T02:04:24.983" v="351" actId="20577"/>
        <pc:sldMkLst>
          <pc:docMk/>
          <pc:sldMk cId="2793140648" sldId="976"/>
        </pc:sldMkLst>
        <pc:spChg chg="mod">
          <ac:chgData name="Lei San Agustin" userId="d8299a59-9786-404a-a65b-a702bd7a1468" providerId="ADAL" clId="{24D89741-A216-479E-BD17-3B72045B75F1}" dt="2023-01-03T02:04:24.983" v="351" actId="20577"/>
          <ac:spMkLst>
            <pc:docMk/>
            <pc:sldMk cId="2793140648" sldId="976"/>
            <ac:spMk id="21" creationId="{042D9E7B-D1BB-4A59-8D12-11E6C2FA55AC}"/>
          </ac:spMkLst>
        </pc:spChg>
      </pc:sldChg>
      <pc:sldChg chg="modSp mod addCm">
        <pc:chgData name="Lei San Agustin" userId="d8299a59-9786-404a-a65b-a702bd7a1468" providerId="ADAL" clId="{24D89741-A216-479E-BD17-3B72045B75F1}" dt="2023-01-03T01:46:33.524" v="342"/>
        <pc:sldMkLst>
          <pc:docMk/>
          <pc:sldMk cId="79991188" sldId="982"/>
        </pc:sldMkLst>
        <pc:spChg chg="mod">
          <ac:chgData name="Lei San Agustin" userId="d8299a59-9786-404a-a65b-a702bd7a1468" providerId="ADAL" clId="{24D89741-A216-479E-BD17-3B72045B75F1}" dt="2023-01-03T01:46:08.887" v="341" actId="20577"/>
          <ac:spMkLst>
            <pc:docMk/>
            <pc:sldMk cId="79991188" sldId="982"/>
            <ac:spMk id="21" creationId="{042D9E7B-D1BB-4A59-8D12-11E6C2FA55AC}"/>
          </ac:spMkLst>
        </pc:spChg>
      </pc:sldChg>
      <pc:sldChg chg="add del">
        <pc:chgData name="Lei San Agustin" userId="d8299a59-9786-404a-a65b-a702bd7a1468" providerId="ADAL" clId="{24D89741-A216-479E-BD17-3B72045B75F1}" dt="2023-01-03T01:33:50.198" v="1"/>
        <pc:sldMkLst>
          <pc:docMk/>
          <pc:sldMk cId="1558967523" sldId="991"/>
        </pc:sldMkLst>
      </pc:sldChg>
      <pc:sldChg chg="modSp add mod addCm">
        <pc:chgData name="Lei San Agustin" userId="d8299a59-9786-404a-a65b-a702bd7a1468" providerId="ADAL" clId="{24D89741-A216-479E-BD17-3B72045B75F1}" dt="2023-01-03T01:47:04.283" v="345"/>
        <pc:sldMkLst>
          <pc:docMk/>
          <pc:sldMk cId="2710987626" sldId="991"/>
        </pc:sldMkLst>
        <pc:spChg chg="mod">
          <ac:chgData name="Lei San Agustin" userId="d8299a59-9786-404a-a65b-a702bd7a1468" providerId="ADAL" clId="{24D89741-A216-479E-BD17-3B72045B75F1}" dt="2023-01-03T01:46:40.451" v="344" actId="20577"/>
          <ac:spMkLst>
            <pc:docMk/>
            <pc:sldMk cId="2710987626" sldId="991"/>
            <ac:spMk id="21" creationId="{042D9E7B-D1BB-4A59-8D12-11E6C2FA55AC}"/>
          </ac:spMkLst>
        </pc:spChg>
      </pc:sldChg>
      <pc:sldChg chg="modSp add mod">
        <pc:chgData name="Lei San Agustin" userId="d8299a59-9786-404a-a65b-a702bd7a1468" providerId="ADAL" clId="{24D89741-A216-479E-BD17-3B72045B75F1}" dt="2023-01-03T01:36:05.719" v="125" actId="20577"/>
        <pc:sldMkLst>
          <pc:docMk/>
          <pc:sldMk cId="2725763343" sldId="992"/>
        </pc:sldMkLst>
        <pc:spChg chg="mod">
          <ac:chgData name="Lei San Agustin" userId="d8299a59-9786-404a-a65b-a702bd7a1468" providerId="ADAL" clId="{24D89741-A216-479E-BD17-3B72045B75F1}" dt="2023-01-03T01:36:05.719" v="125" actId="20577"/>
          <ac:spMkLst>
            <pc:docMk/>
            <pc:sldMk cId="2725763343" sldId="992"/>
            <ac:spMk id="21" creationId="{042D9E7B-D1BB-4A59-8D12-11E6C2FA55AC}"/>
          </ac:spMkLst>
        </pc:spChg>
      </pc:sldChg>
      <pc:sldChg chg="modSp add del mod">
        <pc:chgData name="Lei San Agustin" userId="d8299a59-9786-404a-a65b-a702bd7a1468" providerId="ADAL" clId="{24D89741-A216-479E-BD17-3B72045B75F1}" dt="2023-01-03T01:37:13.763" v="131" actId="47"/>
        <pc:sldMkLst>
          <pc:docMk/>
          <pc:sldMk cId="1560201146" sldId="993"/>
        </pc:sldMkLst>
        <pc:spChg chg="mod">
          <ac:chgData name="Lei San Agustin" userId="d8299a59-9786-404a-a65b-a702bd7a1468" providerId="ADAL" clId="{24D89741-A216-479E-BD17-3B72045B75F1}" dt="2023-01-03T01:36:55.668" v="129" actId="108"/>
          <ac:spMkLst>
            <pc:docMk/>
            <pc:sldMk cId="1560201146" sldId="993"/>
            <ac:spMk id="21" creationId="{042D9E7B-D1BB-4A59-8D12-11E6C2FA55AC}"/>
          </ac:spMkLst>
        </pc:spChg>
      </pc:sldChg>
      <pc:sldChg chg="addSp delSp modSp add mod">
        <pc:chgData name="Lei San Agustin" userId="d8299a59-9786-404a-a65b-a702bd7a1468" providerId="ADAL" clId="{24D89741-A216-479E-BD17-3B72045B75F1}" dt="2023-01-03T01:38:52.775" v="142"/>
        <pc:sldMkLst>
          <pc:docMk/>
          <pc:sldMk cId="799753541" sldId="994"/>
        </pc:sldMkLst>
        <pc:spChg chg="mod">
          <ac:chgData name="Lei San Agustin" userId="d8299a59-9786-404a-a65b-a702bd7a1468" providerId="ADAL" clId="{24D89741-A216-479E-BD17-3B72045B75F1}" dt="2023-01-03T01:37:21.036" v="132"/>
          <ac:spMkLst>
            <pc:docMk/>
            <pc:sldMk cId="799753541" sldId="994"/>
            <ac:spMk id="21" creationId="{042D9E7B-D1BB-4A59-8D12-11E6C2FA55AC}"/>
          </ac:spMkLst>
        </pc:spChg>
        <pc:graphicFrameChg chg="add mod">
          <ac:chgData name="Lei San Agustin" userId="d8299a59-9786-404a-a65b-a702bd7a1468" providerId="ADAL" clId="{24D89741-A216-479E-BD17-3B72045B75F1}" dt="2023-01-03T01:38:00.786" v="140" actId="255"/>
          <ac:graphicFrameMkLst>
            <pc:docMk/>
            <pc:sldMk cId="799753541" sldId="994"/>
            <ac:graphicFrameMk id="2" creationId="{7EC6C42D-CCCF-2041-2E57-9070167B15F0}"/>
          </ac:graphicFrameMkLst>
        </pc:graphicFrameChg>
        <pc:graphicFrameChg chg="del mod">
          <ac:chgData name="Lei San Agustin" userId="d8299a59-9786-404a-a65b-a702bd7a1468" providerId="ADAL" clId="{24D89741-A216-479E-BD17-3B72045B75F1}" dt="2023-01-03T01:37:25.476" v="134" actId="478"/>
          <ac:graphicFrameMkLst>
            <pc:docMk/>
            <pc:sldMk cId="799753541" sldId="994"/>
            <ac:graphicFrameMk id="3" creationId="{7301CEED-7E6C-7401-EEE6-6A138AA2302B}"/>
          </ac:graphicFrameMkLst>
        </pc:graphicFrameChg>
        <pc:graphicFrameChg chg="add del mod">
          <ac:chgData name="Lei San Agustin" userId="d8299a59-9786-404a-a65b-a702bd7a1468" providerId="ADAL" clId="{24D89741-A216-479E-BD17-3B72045B75F1}" dt="2023-01-03T01:38:52.775" v="142"/>
          <ac:graphicFrameMkLst>
            <pc:docMk/>
            <pc:sldMk cId="799753541" sldId="994"/>
            <ac:graphicFrameMk id="5" creationId="{B88CFD2F-FE71-2DE2-FF3E-03569B488893}"/>
          </ac:graphicFrameMkLst>
        </pc:graphicFrameChg>
      </pc:sldChg>
      <pc:sldChg chg="addSp delSp modSp add mod">
        <pc:chgData name="Lei San Agustin" userId="d8299a59-9786-404a-a65b-a702bd7a1468" providerId="ADAL" clId="{24D89741-A216-479E-BD17-3B72045B75F1}" dt="2023-01-03T01:40:25.569" v="161" actId="1076"/>
        <pc:sldMkLst>
          <pc:docMk/>
          <pc:sldMk cId="622501405" sldId="995"/>
        </pc:sldMkLst>
        <pc:spChg chg="mod">
          <ac:chgData name="Lei San Agustin" userId="d8299a59-9786-404a-a65b-a702bd7a1468" providerId="ADAL" clId="{24D89741-A216-479E-BD17-3B72045B75F1}" dt="2023-01-03T01:39:07.775" v="146"/>
          <ac:spMkLst>
            <pc:docMk/>
            <pc:sldMk cId="622501405" sldId="995"/>
            <ac:spMk id="21" creationId="{042D9E7B-D1BB-4A59-8D12-11E6C2FA55AC}"/>
          </ac:spMkLst>
        </pc:spChg>
        <pc:graphicFrameChg chg="del">
          <ac:chgData name="Lei San Agustin" userId="d8299a59-9786-404a-a65b-a702bd7a1468" providerId="ADAL" clId="{24D89741-A216-479E-BD17-3B72045B75F1}" dt="2023-01-03T01:39:15.426" v="147" actId="478"/>
          <ac:graphicFrameMkLst>
            <pc:docMk/>
            <pc:sldMk cId="622501405" sldId="995"/>
            <ac:graphicFrameMk id="2" creationId="{7EC6C42D-CCCF-2041-2E57-9070167B15F0}"/>
          </ac:graphicFrameMkLst>
        </pc:graphicFrameChg>
        <pc:graphicFrameChg chg="add mod">
          <ac:chgData name="Lei San Agustin" userId="d8299a59-9786-404a-a65b-a702bd7a1468" providerId="ADAL" clId="{24D89741-A216-479E-BD17-3B72045B75F1}" dt="2023-01-03T01:40:25.569" v="161" actId="1076"/>
          <ac:graphicFrameMkLst>
            <pc:docMk/>
            <pc:sldMk cId="622501405" sldId="995"/>
            <ac:graphicFrameMk id="3" creationId="{14C1F7EC-C557-A3CD-D602-F6F11774C69B}"/>
          </ac:graphicFrameMkLst>
        </pc:graphicFrameChg>
      </pc:sldChg>
      <pc:sldChg chg="modSp add">
        <pc:chgData name="Lei San Agustin" userId="d8299a59-9786-404a-a65b-a702bd7a1468" providerId="ADAL" clId="{24D89741-A216-479E-BD17-3B72045B75F1}" dt="2023-01-03T01:40:55.874" v="215" actId="20577"/>
        <pc:sldMkLst>
          <pc:docMk/>
          <pc:sldMk cId="3796503089" sldId="996"/>
        </pc:sldMkLst>
        <pc:graphicFrameChg chg="mod">
          <ac:chgData name="Lei San Agustin" userId="d8299a59-9786-404a-a65b-a702bd7a1468" providerId="ADAL" clId="{24D89741-A216-479E-BD17-3B72045B75F1}" dt="2023-01-03T01:40:55.874" v="215" actId="20577"/>
          <ac:graphicFrameMkLst>
            <pc:docMk/>
            <pc:sldMk cId="3796503089" sldId="996"/>
            <ac:graphicFrameMk id="3" creationId="{14C1F7EC-C557-A3CD-D602-F6F11774C69B}"/>
          </ac:graphicFrameMkLst>
        </pc:graphicFrameChg>
      </pc:sldChg>
      <pc:sldChg chg="addSp delSp modSp add mod">
        <pc:chgData name="Lei San Agustin" userId="d8299a59-9786-404a-a65b-a702bd7a1468" providerId="ADAL" clId="{24D89741-A216-479E-BD17-3B72045B75F1}" dt="2023-01-03T01:44:46.553" v="339" actId="1076"/>
        <pc:sldMkLst>
          <pc:docMk/>
          <pc:sldMk cId="1726257860" sldId="997"/>
        </pc:sldMkLst>
        <pc:spChg chg="mod">
          <ac:chgData name="Lei San Agustin" userId="d8299a59-9786-404a-a65b-a702bd7a1468" providerId="ADAL" clId="{24D89741-A216-479E-BD17-3B72045B75F1}" dt="2023-01-03T01:44:19.367" v="332" actId="20577"/>
          <ac:spMkLst>
            <pc:docMk/>
            <pc:sldMk cId="1726257860" sldId="997"/>
            <ac:spMk id="21" creationId="{042D9E7B-D1BB-4A59-8D12-11E6C2FA55AC}"/>
          </ac:spMkLst>
        </pc:spChg>
        <pc:graphicFrameChg chg="add mod">
          <ac:chgData name="Lei San Agustin" userId="d8299a59-9786-404a-a65b-a702bd7a1468" providerId="ADAL" clId="{24D89741-A216-479E-BD17-3B72045B75F1}" dt="2023-01-03T01:44:46.553" v="339" actId="1076"/>
          <ac:graphicFrameMkLst>
            <pc:docMk/>
            <pc:sldMk cId="1726257860" sldId="997"/>
            <ac:graphicFrameMk id="2" creationId="{39A58B9B-EDE5-A1CE-3FE4-1364AF600147}"/>
          </ac:graphicFrameMkLst>
        </pc:graphicFrameChg>
        <pc:graphicFrameChg chg="del">
          <ac:chgData name="Lei San Agustin" userId="d8299a59-9786-404a-a65b-a702bd7a1468" providerId="ADAL" clId="{24D89741-A216-479E-BD17-3B72045B75F1}" dt="2023-01-03T01:42:45.060" v="218" actId="478"/>
          <ac:graphicFrameMkLst>
            <pc:docMk/>
            <pc:sldMk cId="1726257860" sldId="997"/>
            <ac:graphicFrameMk id="3" creationId="{14C1F7EC-C557-A3CD-D602-F6F11774C69B}"/>
          </ac:graphicFrameMkLst>
        </pc:graphicFrameChg>
      </pc:sldChg>
      <pc:sldChg chg="modSp add mod addCm">
        <pc:chgData name="Lei San Agustin" userId="d8299a59-9786-404a-a65b-a702bd7a1468" providerId="ADAL" clId="{24D89741-A216-479E-BD17-3B72045B75F1}" dt="2023-01-03T02:11:06.086" v="598"/>
        <pc:sldMkLst>
          <pc:docMk/>
          <pc:sldMk cId="3271901888" sldId="998"/>
        </pc:sldMkLst>
        <pc:spChg chg="mod">
          <ac:chgData name="Lei San Agustin" userId="d8299a59-9786-404a-a65b-a702bd7a1468" providerId="ADAL" clId="{24D89741-A216-479E-BD17-3B72045B75F1}" dt="2023-01-03T02:10:41.962" v="597" actId="20577"/>
          <ac:spMkLst>
            <pc:docMk/>
            <pc:sldMk cId="3271901888" sldId="998"/>
            <ac:spMk id="21" creationId="{042D9E7B-D1BB-4A59-8D12-11E6C2FA55AC}"/>
          </ac:spMkLst>
        </pc:spChg>
      </pc:sldChg>
      <pc:sldChg chg="addSp delSp modSp add mod">
        <pc:chgData name="Lei San Agustin" userId="d8299a59-9786-404a-a65b-a702bd7a1468" providerId="ADAL" clId="{24D89741-A216-479E-BD17-3B72045B75F1}" dt="2023-01-03T02:10:08.882" v="587" actId="22"/>
        <pc:sldMkLst>
          <pc:docMk/>
          <pc:sldMk cId="909637608" sldId="999"/>
        </pc:sldMkLst>
        <pc:spChg chg="add del">
          <ac:chgData name="Lei San Agustin" userId="d8299a59-9786-404a-a65b-a702bd7a1468" providerId="ADAL" clId="{24D89741-A216-479E-BD17-3B72045B75F1}" dt="2023-01-03T02:10:08.882" v="587" actId="22"/>
          <ac:spMkLst>
            <pc:docMk/>
            <pc:sldMk cId="909637608" sldId="999"/>
            <ac:spMk id="3" creationId="{C4C5F26D-7D74-A188-0A31-11E4B1AE232A}"/>
          </ac:spMkLst>
        </pc:spChg>
        <pc:spChg chg="mod">
          <ac:chgData name="Lei San Agustin" userId="d8299a59-9786-404a-a65b-a702bd7a1468" providerId="ADAL" clId="{24D89741-A216-479E-BD17-3B72045B75F1}" dt="2023-01-03T02:09:56.630" v="585" actId="20577"/>
          <ac:spMkLst>
            <pc:docMk/>
            <pc:sldMk cId="909637608" sldId="999"/>
            <ac:spMk id="21" creationId="{042D9E7B-D1BB-4A59-8D12-11E6C2FA55AC}"/>
          </ac:spMkLst>
        </pc:spChg>
      </pc:sldChg>
      <pc:sldChg chg="modSp add mod">
        <pc:chgData name="Lei San Agustin" userId="d8299a59-9786-404a-a65b-a702bd7a1468" providerId="ADAL" clId="{24D89741-A216-479E-BD17-3B72045B75F1}" dt="2023-01-03T02:10:34.475" v="595" actId="20577"/>
        <pc:sldMkLst>
          <pc:docMk/>
          <pc:sldMk cId="119941301" sldId="1000"/>
        </pc:sldMkLst>
        <pc:spChg chg="mod">
          <ac:chgData name="Lei San Agustin" userId="d8299a59-9786-404a-a65b-a702bd7a1468" providerId="ADAL" clId="{24D89741-A216-479E-BD17-3B72045B75F1}" dt="2023-01-03T02:10:34.475" v="595" actId="20577"/>
          <ac:spMkLst>
            <pc:docMk/>
            <pc:sldMk cId="119941301" sldId="1000"/>
            <ac:spMk id="21" creationId="{042D9E7B-D1BB-4A59-8D12-11E6C2FA55AC}"/>
          </ac:spMkLst>
        </pc:spChg>
      </pc:sldChg>
    </pc:docChg>
  </pc:docChgLst>
  <pc:docChgLst>
    <pc:chgData name="Lei San Agustin" userId="d8299a59-9786-404a-a65b-a702bd7a1468" providerId="ADAL" clId="{F951B774-1AED-46D3-8260-05B20451F7EC}"/>
    <pc:docChg chg="undo custSel addSld delSld modSld sldOrd modSection">
      <pc:chgData name="Lei San Agustin" userId="d8299a59-9786-404a-a65b-a702bd7a1468" providerId="ADAL" clId="{F951B774-1AED-46D3-8260-05B20451F7EC}" dt="2022-12-19T07:30:24.362" v="501" actId="108"/>
      <pc:docMkLst>
        <pc:docMk/>
      </pc:docMkLst>
      <pc:sldChg chg="modSp mod">
        <pc:chgData name="Lei San Agustin" userId="d8299a59-9786-404a-a65b-a702bd7a1468" providerId="ADAL" clId="{F951B774-1AED-46D3-8260-05B20451F7EC}" dt="2022-12-19T06:34:03.251" v="1" actId="20577"/>
        <pc:sldMkLst>
          <pc:docMk/>
          <pc:sldMk cId="4055469947" sldId="425"/>
        </pc:sldMkLst>
        <pc:spChg chg="mod">
          <ac:chgData name="Lei San Agustin" userId="d8299a59-9786-404a-a65b-a702bd7a1468" providerId="ADAL" clId="{F951B774-1AED-46D3-8260-05B20451F7EC}" dt="2022-12-19T06:34:03.251" v="1" actId="20577"/>
          <ac:spMkLst>
            <pc:docMk/>
            <pc:sldMk cId="4055469947" sldId="425"/>
            <ac:spMk id="12" creationId="{C125ADC1-FACE-4BB7-9E27-CC7A9875370F}"/>
          </ac:spMkLst>
        </pc:spChg>
      </pc:sldChg>
      <pc:sldChg chg="modSp mod">
        <pc:chgData name="Lei San Agustin" userId="d8299a59-9786-404a-a65b-a702bd7a1468" providerId="ADAL" clId="{F951B774-1AED-46D3-8260-05B20451F7EC}" dt="2022-12-19T07:27:33.861" v="461" actId="20577"/>
        <pc:sldMkLst>
          <pc:docMk/>
          <pc:sldMk cId="1598370699" sldId="921"/>
        </pc:sldMkLst>
        <pc:spChg chg="mod">
          <ac:chgData name="Lei San Agustin" userId="d8299a59-9786-404a-a65b-a702bd7a1468" providerId="ADAL" clId="{F951B774-1AED-46D3-8260-05B20451F7EC}" dt="2022-12-19T07:27:33.861" v="461" actId="20577"/>
          <ac:spMkLst>
            <pc:docMk/>
            <pc:sldMk cId="1598370699" sldId="921"/>
            <ac:spMk id="21" creationId="{042D9E7B-D1BB-4A59-8D12-11E6C2FA55AC}"/>
          </ac:spMkLst>
        </pc:spChg>
      </pc:sldChg>
      <pc:sldChg chg="modSp mod">
        <pc:chgData name="Lei San Agustin" userId="d8299a59-9786-404a-a65b-a702bd7a1468" providerId="ADAL" clId="{F951B774-1AED-46D3-8260-05B20451F7EC}" dt="2022-12-19T07:27:24.644" v="453" actId="20577"/>
        <pc:sldMkLst>
          <pc:docMk/>
          <pc:sldMk cId="3979235549" sldId="970"/>
        </pc:sldMkLst>
        <pc:spChg chg="mod">
          <ac:chgData name="Lei San Agustin" userId="d8299a59-9786-404a-a65b-a702bd7a1468" providerId="ADAL" clId="{F951B774-1AED-46D3-8260-05B20451F7EC}" dt="2022-12-19T07:27:24.644" v="453" actId="20577"/>
          <ac:spMkLst>
            <pc:docMk/>
            <pc:sldMk cId="3979235549" sldId="970"/>
            <ac:spMk id="21" creationId="{042D9E7B-D1BB-4A59-8D12-11E6C2FA55AC}"/>
          </ac:spMkLst>
        </pc:spChg>
      </pc:sldChg>
      <pc:sldChg chg="modSp mod">
        <pc:chgData name="Lei San Agustin" userId="d8299a59-9786-404a-a65b-a702bd7a1468" providerId="ADAL" clId="{F951B774-1AED-46D3-8260-05B20451F7EC}" dt="2022-12-19T06:56:09.880" v="307" actId="20577"/>
        <pc:sldMkLst>
          <pc:docMk/>
          <pc:sldMk cId="3366586876" sldId="974"/>
        </pc:sldMkLst>
        <pc:spChg chg="mod">
          <ac:chgData name="Lei San Agustin" userId="d8299a59-9786-404a-a65b-a702bd7a1468" providerId="ADAL" clId="{F951B774-1AED-46D3-8260-05B20451F7EC}" dt="2022-12-19T06:56:09.880" v="307" actId="20577"/>
          <ac:spMkLst>
            <pc:docMk/>
            <pc:sldMk cId="3366586876" sldId="974"/>
            <ac:spMk id="10" creationId="{042D9E7B-D1BB-4A59-8D12-11E6C2FA55AC}"/>
          </ac:spMkLst>
        </pc:spChg>
      </pc:sldChg>
      <pc:sldChg chg="delSp modSp add mod ord">
        <pc:chgData name="Lei San Agustin" userId="d8299a59-9786-404a-a65b-a702bd7a1468" providerId="ADAL" clId="{F951B774-1AED-46D3-8260-05B20451F7EC}" dt="2022-12-19T06:46:09.988" v="110" actId="20577"/>
        <pc:sldMkLst>
          <pc:docMk/>
          <pc:sldMk cId="3993017952" sldId="978"/>
        </pc:sldMkLst>
        <pc:spChg chg="mod">
          <ac:chgData name="Lei San Agustin" userId="d8299a59-9786-404a-a65b-a702bd7a1468" providerId="ADAL" clId="{F951B774-1AED-46D3-8260-05B20451F7EC}" dt="2022-12-19T06:46:09.988" v="110" actId="20577"/>
          <ac:spMkLst>
            <pc:docMk/>
            <pc:sldMk cId="3993017952" sldId="978"/>
            <ac:spMk id="10" creationId="{042D9E7B-D1BB-4A59-8D12-11E6C2FA55AC}"/>
          </ac:spMkLst>
        </pc:spChg>
        <pc:picChg chg="del">
          <ac:chgData name="Lei San Agustin" userId="d8299a59-9786-404a-a65b-a702bd7a1468" providerId="ADAL" clId="{F951B774-1AED-46D3-8260-05B20451F7EC}" dt="2022-12-19T06:42:34.304" v="28" actId="478"/>
          <ac:picMkLst>
            <pc:docMk/>
            <pc:sldMk cId="3993017952" sldId="978"/>
            <ac:picMk id="3" creationId="{00000000-0000-0000-0000-000000000000}"/>
          </ac:picMkLst>
        </pc:picChg>
      </pc:sldChg>
      <pc:sldChg chg="addSp delSp modSp add mod ord">
        <pc:chgData name="Lei San Agustin" userId="d8299a59-9786-404a-a65b-a702bd7a1468" providerId="ADAL" clId="{F951B774-1AED-46D3-8260-05B20451F7EC}" dt="2022-12-19T06:45:03.105" v="62" actId="1035"/>
        <pc:sldMkLst>
          <pc:docMk/>
          <pc:sldMk cId="3420713275" sldId="979"/>
        </pc:sldMkLst>
        <pc:spChg chg="mod">
          <ac:chgData name="Lei San Agustin" userId="d8299a59-9786-404a-a65b-a702bd7a1468" providerId="ADAL" clId="{F951B774-1AED-46D3-8260-05B20451F7EC}" dt="2022-12-19T06:43:42.853" v="50" actId="20577"/>
          <ac:spMkLst>
            <pc:docMk/>
            <pc:sldMk cId="3420713275" sldId="979"/>
            <ac:spMk id="10" creationId="{042D9E7B-D1BB-4A59-8D12-11E6C2FA55AC}"/>
          </ac:spMkLst>
        </pc:spChg>
        <pc:graphicFrameChg chg="add mod">
          <ac:chgData name="Lei San Agustin" userId="d8299a59-9786-404a-a65b-a702bd7a1468" providerId="ADAL" clId="{F951B774-1AED-46D3-8260-05B20451F7EC}" dt="2022-12-19T06:45:03.105" v="62" actId="1035"/>
          <ac:graphicFrameMkLst>
            <pc:docMk/>
            <pc:sldMk cId="3420713275" sldId="979"/>
            <ac:graphicFrameMk id="3" creationId="{F9014A17-25F4-C26C-DC43-8EBA1EB420A7}"/>
          </ac:graphicFrameMkLst>
        </pc:graphicFrameChg>
        <pc:graphicFrameChg chg="del">
          <ac:chgData name="Lei San Agustin" userId="d8299a59-9786-404a-a65b-a702bd7a1468" providerId="ADAL" clId="{F951B774-1AED-46D3-8260-05B20451F7EC}" dt="2022-12-19T06:43:51.208" v="51" actId="478"/>
          <ac:graphicFrameMkLst>
            <pc:docMk/>
            <pc:sldMk cId="3420713275" sldId="979"/>
            <ac:graphicFrameMk id="6" creationId="{9C2CB5D0-ED63-4C05-8F28-35F962AE4B25}"/>
          </ac:graphicFrameMkLst>
        </pc:graphicFrameChg>
      </pc:sldChg>
      <pc:sldChg chg="modSp add mod">
        <pc:chgData name="Lei San Agustin" userId="d8299a59-9786-404a-a65b-a702bd7a1468" providerId="ADAL" clId="{F951B774-1AED-46D3-8260-05B20451F7EC}" dt="2022-12-19T06:47:12.181" v="140" actId="478"/>
        <pc:sldMkLst>
          <pc:docMk/>
          <pc:sldMk cId="1192474837" sldId="980"/>
        </pc:sldMkLst>
        <pc:spChg chg="mod">
          <ac:chgData name="Lei San Agustin" userId="d8299a59-9786-404a-a65b-a702bd7a1468" providerId="ADAL" clId="{F951B774-1AED-46D3-8260-05B20451F7EC}" dt="2022-12-19T06:45:58.708" v="104" actId="20577"/>
          <ac:spMkLst>
            <pc:docMk/>
            <pc:sldMk cId="1192474837" sldId="980"/>
            <ac:spMk id="10" creationId="{042D9E7B-D1BB-4A59-8D12-11E6C2FA55AC}"/>
          </ac:spMkLst>
        </pc:spChg>
        <pc:graphicFrameChg chg="mod">
          <ac:chgData name="Lei San Agustin" userId="d8299a59-9786-404a-a65b-a702bd7a1468" providerId="ADAL" clId="{F951B774-1AED-46D3-8260-05B20451F7EC}" dt="2022-12-19T06:47:12.181" v="140" actId="478"/>
          <ac:graphicFrameMkLst>
            <pc:docMk/>
            <pc:sldMk cId="1192474837" sldId="980"/>
            <ac:graphicFrameMk id="6" creationId="{9C2CB5D0-ED63-4C05-8F28-35F962AE4B25}"/>
          </ac:graphicFrameMkLst>
        </pc:graphicFrameChg>
      </pc:sldChg>
      <pc:sldChg chg="add del">
        <pc:chgData name="Lei San Agustin" userId="d8299a59-9786-404a-a65b-a702bd7a1468" providerId="ADAL" clId="{F951B774-1AED-46D3-8260-05B20451F7EC}" dt="2022-12-19T06:45:39.861" v="64"/>
        <pc:sldMkLst>
          <pc:docMk/>
          <pc:sldMk cId="2932261788" sldId="980"/>
        </pc:sldMkLst>
      </pc:sldChg>
      <pc:sldChg chg="addSp delSp modSp add mod">
        <pc:chgData name="Lei San Agustin" userId="d8299a59-9786-404a-a65b-a702bd7a1468" providerId="ADAL" clId="{F951B774-1AED-46D3-8260-05B20451F7EC}" dt="2022-12-19T06:55:19.956" v="293" actId="1076"/>
        <pc:sldMkLst>
          <pc:docMk/>
          <pc:sldMk cId="538613480" sldId="981"/>
        </pc:sldMkLst>
        <pc:spChg chg="add mod">
          <ac:chgData name="Lei San Agustin" userId="d8299a59-9786-404a-a65b-a702bd7a1468" providerId="ADAL" clId="{F951B774-1AED-46D3-8260-05B20451F7EC}" dt="2022-12-19T06:55:12.491" v="292"/>
          <ac:spMkLst>
            <pc:docMk/>
            <pc:sldMk cId="538613480" sldId="981"/>
            <ac:spMk id="3" creationId="{0C91D465-3B0F-7CF9-FF85-9C2A6C6CE6C5}"/>
          </ac:spMkLst>
        </pc:spChg>
        <pc:spChg chg="add del mod">
          <ac:chgData name="Lei San Agustin" userId="d8299a59-9786-404a-a65b-a702bd7a1468" providerId="ADAL" clId="{F951B774-1AED-46D3-8260-05B20451F7EC}" dt="2022-12-19T06:49:40.806" v="148"/>
          <ac:spMkLst>
            <pc:docMk/>
            <pc:sldMk cId="538613480" sldId="981"/>
            <ac:spMk id="5" creationId="{C8E4B522-1048-7F78-B1A4-E8DFE22CBED4}"/>
          </ac:spMkLst>
        </pc:spChg>
        <pc:spChg chg="del mod">
          <ac:chgData name="Lei San Agustin" userId="d8299a59-9786-404a-a65b-a702bd7a1468" providerId="ADAL" clId="{F951B774-1AED-46D3-8260-05B20451F7EC}" dt="2022-12-19T06:49:32.979" v="145" actId="478"/>
          <ac:spMkLst>
            <pc:docMk/>
            <pc:sldMk cId="538613480" sldId="981"/>
            <ac:spMk id="10" creationId="{042D9E7B-D1BB-4A59-8D12-11E6C2FA55AC}"/>
          </ac:spMkLst>
        </pc:spChg>
        <pc:graphicFrameChg chg="add mod modGraphic">
          <ac:chgData name="Lei San Agustin" userId="d8299a59-9786-404a-a65b-a702bd7a1468" providerId="ADAL" clId="{F951B774-1AED-46D3-8260-05B20451F7EC}" dt="2022-12-19T06:55:19.956" v="293" actId="1076"/>
          <ac:graphicFrameMkLst>
            <pc:docMk/>
            <pc:sldMk cId="538613480" sldId="981"/>
            <ac:graphicFrameMk id="7" creationId="{00F13D7A-A224-8489-DE3A-D5B0FD09EDEE}"/>
          </ac:graphicFrameMkLst>
        </pc:graphicFrameChg>
      </pc:sldChg>
      <pc:sldChg chg="modSp add mod">
        <pc:chgData name="Lei San Agustin" userId="d8299a59-9786-404a-a65b-a702bd7a1468" providerId="ADAL" clId="{F951B774-1AED-46D3-8260-05B20451F7EC}" dt="2022-12-19T07:09:13.575" v="356" actId="20577"/>
        <pc:sldMkLst>
          <pc:docMk/>
          <pc:sldMk cId="79991188" sldId="982"/>
        </pc:sldMkLst>
        <pc:spChg chg="mod">
          <ac:chgData name="Lei San Agustin" userId="d8299a59-9786-404a-a65b-a702bd7a1468" providerId="ADAL" clId="{F951B774-1AED-46D3-8260-05B20451F7EC}" dt="2022-12-19T07:09:13.575" v="356" actId="20577"/>
          <ac:spMkLst>
            <pc:docMk/>
            <pc:sldMk cId="79991188" sldId="982"/>
            <ac:spMk id="21" creationId="{042D9E7B-D1BB-4A59-8D12-11E6C2FA55AC}"/>
          </ac:spMkLst>
        </pc:spChg>
      </pc:sldChg>
      <pc:sldChg chg="addSp delSp modSp add mod">
        <pc:chgData name="Lei San Agustin" userId="d8299a59-9786-404a-a65b-a702bd7a1468" providerId="ADAL" clId="{F951B774-1AED-46D3-8260-05B20451F7EC}" dt="2022-12-19T07:28:19.423" v="464" actId="108"/>
        <pc:sldMkLst>
          <pc:docMk/>
          <pc:sldMk cId="3957801580" sldId="983"/>
        </pc:sldMkLst>
        <pc:spChg chg="mod">
          <ac:chgData name="Lei San Agustin" userId="d8299a59-9786-404a-a65b-a702bd7a1468" providerId="ADAL" clId="{F951B774-1AED-46D3-8260-05B20451F7EC}" dt="2022-12-19T07:28:19.423" v="464" actId="108"/>
          <ac:spMkLst>
            <pc:docMk/>
            <pc:sldMk cId="3957801580" sldId="983"/>
            <ac:spMk id="21" creationId="{042D9E7B-D1BB-4A59-8D12-11E6C2FA55AC}"/>
          </ac:spMkLst>
        </pc:spChg>
        <pc:graphicFrameChg chg="add mod">
          <ac:chgData name="Lei San Agustin" userId="d8299a59-9786-404a-a65b-a702bd7a1468" providerId="ADAL" clId="{F951B774-1AED-46D3-8260-05B20451F7EC}" dt="2022-12-19T07:16:38.932" v="374" actId="1076"/>
          <ac:graphicFrameMkLst>
            <pc:docMk/>
            <pc:sldMk cId="3957801580" sldId="983"/>
            <ac:graphicFrameMk id="2" creationId="{243D656A-981F-68A1-2510-81976F170CED}"/>
          </ac:graphicFrameMkLst>
        </pc:graphicFrameChg>
        <pc:graphicFrameChg chg="del">
          <ac:chgData name="Lei San Agustin" userId="d8299a59-9786-404a-a65b-a702bd7a1468" providerId="ADAL" clId="{F951B774-1AED-46D3-8260-05B20451F7EC}" dt="2022-12-19T07:15:34.889" v="359" actId="478"/>
          <ac:graphicFrameMkLst>
            <pc:docMk/>
            <pc:sldMk cId="3957801580" sldId="983"/>
            <ac:graphicFrameMk id="6" creationId="{00000000-0000-0000-0000-000000000000}"/>
          </ac:graphicFrameMkLst>
        </pc:graphicFrameChg>
      </pc:sldChg>
      <pc:sldChg chg="modSp add del mod">
        <pc:chgData name="Lei San Agustin" userId="d8299a59-9786-404a-a65b-a702bd7a1468" providerId="ADAL" clId="{F951B774-1AED-46D3-8260-05B20451F7EC}" dt="2022-12-19T07:22:36.407" v="394" actId="47"/>
        <pc:sldMkLst>
          <pc:docMk/>
          <pc:sldMk cId="3763323841" sldId="984"/>
        </pc:sldMkLst>
        <pc:graphicFrameChg chg="mod">
          <ac:chgData name="Lei San Agustin" userId="d8299a59-9786-404a-a65b-a702bd7a1468" providerId="ADAL" clId="{F951B774-1AED-46D3-8260-05B20451F7EC}" dt="2022-12-19T07:21:55.395" v="387"/>
          <ac:graphicFrameMkLst>
            <pc:docMk/>
            <pc:sldMk cId="3763323841" sldId="984"/>
            <ac:graphicFrameMk id="2" creationId="{243D656A-981F-68A1-2510-81976F170CED}"/>
          </ac:graphicFrameMkLst>
        </pc:graphicFrameChg>
      </pc:sldChg>
      <pc:sldChg chg="modSp add mod">
        <pc:chgData name="Lei San Agustin" userId="d8299a59-9786-404a-a65b-a702bd7a1468" providerId="ADAL" clId="{F951B774-1AED-46D3-8260-05B20451F7EC}" dt="2022-12-19T07:28:26.134" v="465" actId="108"/>
        <pc:sldMkLst>
          <pc:docMk/>
          <pc:sldMk cId="2725307541" sldId="985"/>
        </pc:sldMkLst>
        <pc:spChg chg="mod">
          <ac:chgData name="Lei San Agustin" userId="d8299a59-9786-404a-a65b-a702bd7a1468" providerId="ADAL" clId="{F951B774-1AED-46D3-8260-05B20451F7EC}" dt="2022-12-19T07:28:26.134" v="465" actId="108"/>
          <ac:spMkLst>
            <pc:docMk/>
            <pc:sldMk cId="2725307541" sldId="985"/>
            <ac:spMk id="21" creationId="{042D9E7B-D1BB-4A59-8D12-11E6C2FA55AC}"/>
          </ac:spMkLst>
        </pc:spChg>
        <pc:graphicFrameChg chg="mod">
          <ac:chgData name="Lei San Agustin" userId="d8299a59-9786-404a-a65b-a702bd7a1468" providerId="ADAL" clId="{F951B774-1AED-46D3-8260-05B20451F7EC}" dt="2022-12-19T07:22:33.560" v="393"/>
          <ac:graphicFrameMkLst>
            <pc:docMk/>
            <pc:sldMk cId="2725307541" sldId="985"/>
            <ac:graphicFrameMk id="2" creationId="{243D656A-981F-68A1-2510-81976F170CED}"/>
          </ac:graphicFrameMkLst>
        </pc:graphicFrameChg>
      </pc:sldChg>
      <pc:sldChg chg="addSp delSp modSp add mod">
        <pc:chgData name="Lei San Agustin" userId="d8299a59-9786-404a-a65b-a702bd7a1468" providerId="ADAL" clId="{F951B774-1AED-46D3-8260-05B20451F7EC}" dt="2022-12-19T07:28:48.772" v="469" actId="1076"/>
        <pc:sldMkLst>
          <pc:docMk/>
          <pc:sldMk cId="3420594824" sldId="986"/>
        </pc:sldMkLst>
        <pc:spChg chg="mod">
          <ac:chgData name="Lei San Agustin" userId="d8299a59-9786-404a-a65b-a702bd7a1468" providerId="ADAL" clId="{F951B774-1AED-46D3-8260-05B20451F7EC}" dt="2022-12-19T07:28:36.228" v="466" actId="108"/>
          <ac:spMkLst>
            <pc:docMk/>
            <pc:sldMk cId="3420594824" sldId="986"/>
            <ac:spMk id="21" creationId="{042D9E7B-D1BB-4A59-8D12-11E6C2FA55AC}"/>
          </ac:spMkLst>
        </pc:spChg>
        <pc:graphicFrameChg chg="del">
          <ac:chgData name="Lei San Agustin" userId="d8299a59-9786-404a-a65b-a702bd7a1468" providerId="ADAL" clId="{F951B774-1AED-46D3-8260-05B20451F7EC}" dt="2022-12-19T07:24:54.309" v="419" actId="478"/>
          <ac:graphicFrameMkLst>
            <pc:docMk/>
            <pc:sldMk cId="3420594824" sldId="986"/>
            <ac:graphicFrameMk id="2" creationId="{243D656A-981F-68A1-2510-81976F170CED}"/>
          </ac:graphicFrameMkLst>
        </pc:graphicFrameChg>
        <pc:graphicFrameChg chg="add mod">
          <ac:chgData name="Lei San Agustin" userId="d8299a59-9786-404a-a65b-a702bd7a1468" providerId="ADAL" clId="{F951B774-1AED-46D3-8260-05B20451F7EC}" dt="2022-12-19T07:28:48.772" v="469" actId="1076"/>
          <ac:graphicFrameMkLst>
            <pc:docMk/>
            <pc:sldMk cId="3420594824" sldId="986"/>
            <ac:graphicFrameMk id="3" creationId="{7301CEED-7E6C-7401-EEE6-6A138AA2302B}"/>
          </ac:graphicFrameMkLst>
        </pc:graphicFrameChg>
      </pc:sldChg>
      <pc:sldChg chg="modSp add del">
        <pc:chgData name="Lei San Agustin" userId="d8299a59-9786-404a-a65b-a702bd7a1468" providerId="ADAL" clId="{F951B774-1AED-46D3-8260-05B20451F7EC}" dt="2022-12-19T07:26:41.986" v="446" actId="47"/>
        <pc:sldMkLst>
          <pc:docMk/>
          <pc:sldMk cId="2280086783" sldId="987"/>
        </pc:sldMkLst>
        <pc:graphicFrameChg chg="mod">
          <ac:chgData name="Lei San Agustin" userId="d8299a59-9786-404a-a65b-a702bd7a1468" providerId="ADAL" clId="{F951B774-1AED-46D3-8260-05B20451F7EC}" dt="2022-12-19T07:26:10.357" v="440" actId="478"/>
          <ac:graphicFrameMkLst>
            <pc:docMk/>
            <pc:sldMk cId="2280086783" sldId="987"/>
            <ac:graphicFrameMk id="3" creationId="{7301CEED-7E6C-7401-EEE6-6A138AA2302B}"/>
          </ac:graphicFrameMkLst>
        </pc:graphicFrameChg>
      </pc:sldChg>
      <pc:sldChg chg="modSp add mod">
        <pc:chgData name="Lei San Agustin" userId="d8299a59-9786-404a-a65b-a702bd7a1468" providerId="ADAL" clId="{F951B774-1AED-46D3-8260-05B20451F7EC}" dt="2022-12-19T07:29:02.404" v="471" actId="1076"/>
        <pc:sldMkLst>
          <pc:docMk/>
          <pc:sldMk cId="143217525" sldId="988"/>
        </pc:sldMkLst>
        <pc:spChg chg="mod">
          <ac:chgData name="Lei San Agustin" userId="d8299a59-9786-404a-a65b-a702bd7a1468" providerId="ADAL" clId="{F951B774-1AED-46D3-8260-05B20451F7EC}" dt="2022-12-19T07:28:55.869" v="470" actId="108"/>
          <ac:spMkLst>
            <pc:docMk/>
            <pc:sldMk cId="143217525" sldId="988"/>
            <ac:spMk id="21" creationId="{042D9E7B-D1BB-4A59-8D12-11E6C2FA55AC}"/>
          </ac:spMkLst>
        </pc:spChg>
        <pc:graphicFrameChg chg="mod">
          <ac:chgData name="Lei San Agustin" userId="d8299a59-9786-404a-a65b-a702bd7a1468" providerId="ADAL" clId="{F951B774-1AED-46D3-8260-05B20451F7EC}" dt="2022-12-19T07:29:02.404" v="471" actId="1076"/>
          <ac:graphicFrameMkLst>
            <pc:docMk/>
            <pc:sldMk cId="143217525" sldId="988"/>
            <ac:graphicFrameMk id="3" creationId="{7301CEED-7E6C-7401-EEE6-6A138AA2302B}"/>
          </ac:graphicFrameMkLst>
        </pc:graphicFrameChg>
      </pc:sldChg>
      <pc:sldChg chg="modSp add mod">
        <pc:chgData name="Lei San Agustin" userId="d8299a59-9786-404a-a65b-a702bd7a1468" providerId="ADAL" clId="{F951B774-1AED-46D3-8260-05B20451F7EC}" dt="2022-12-19T07:30:03.689" v="488" actId="20577"/>
        <pc:sldMkLst>
          <pc:docMk/>
          <pc:sldMk cId="2276705382" sldId="989"/>
        </pc:sldMkLst>
        <pc:spChg chg="mod">
          <ac:chgData name="Lei San Agustin" userId="d8299a59-9786-404a-a65b-a702bd7a1468" providerId="ADAL" clId="{F951B774-1AED-46D3-8260-05B20451F7EC}" dt="2022-12-19T07:30:03.689" v="488" actId="20577"/>
          <ac:spMkLst>
            <pc:docMk/>
            <pc:sldMk cId="2276705382" sldId="989"/>
            <ac:spMk id="21" creationId="{042D9E7B-D1BB-4A59-8D12-11E6C2FA55AC}"/>
          </ac:spMkLst>
        </pc:spChg>
      </pc:sldChg>
      <pc:sldChg chg="modSp add mod">
        <pc:chgData name="Lei San Agustin" userId="d8299a59-9786-404a-a65b-a702bd7a1468" providerId="ADAL" clId="{F951B774-1AED-46D3-8260-05B20451F7EC}" dt="2022-12-19T07:30:24.362" v="501" actId="108"/>
        <pc:sldMkLst>
          <pc:docMk/>
          <pc:sldMk cId="407456129" sldId="990"/>
        </pc:sldMkLst>
        <pc:spChg chg="mod">
          <ac:chgData name="Lei San Agustin" userId="d8299a59-9786-404a-a65b-a702bd7a1468" providerId="ADAL" clId="{F951B774-1AED-46D3-8260-05B20451F7EC}" dt="2022-12-19T07:30:24.362" v="501" actId="108"/>
          <ac:spMkLst>
            <pc:docMk/>
            <pc:sldMk cId="407456129" sldId="990"/>
            <ac:spMk id="21" creationId="{042D9E7B-D1BB-4A59-8D12-11E6C2FA55AC}"/>
          </ac:spMkLst>
        </pc:spChg>
      </pc:sldChg>
    </pc:docChg>
  </pc:docChgLst>
  <pc:docChgLst>
    <pc:chgData name="Ariadne" userId="befa8149-c6af-46c9-b27d-15d84abc302f" providerId="ADAL" clId="{0B52502A-665D-4ABF-8B9B-F9B35FE18A4B}"/>
    <pc:docChg chg="">
      <pc:chgData name="Ariadne" userId="befa8149-c6af-46c9-b27d-15d84abc302f" providerId="ADAL" clId="{0B52502A-665D-4ABF-8B9B-F9B35FE18A4B}" dt="2023-01-04T01:54:06.190" v="2"/>
      <pc:docMkLst>
        <pc:docMk/>
      </pc:docMkLst>
      <pc:sldChg chg="modCm">
        <pc:chgData name="Ariadne" userId="befa8149-c6af-46c9-b27d-15d84abc302f" providerId="ADAL" clId="{0B52502A-665D-4ABF-8B9B-F9B35FE18A4B}" dt="2023-01-04T01:53:56.089" v="0"/>
        <pc:sldMkLst>
          <pc:docMk/>
          <pc:sldMk cId="1385239115" sldId="542"/>
        </pc:sldMkLst>
      </pc:sldChg>
      <pc:sldChg chg="modCm">
        <pc:chgData name="Ariadne" userId="befa8149-c6af-46c9-b27d-15d84abc302f" providerId="ADAL" clId="{0B52502A-665D-4ABF-8B9B-F9B35FE18A4B}" dt="2023-01-04T01:54:00.472" v="1"/>
        <pc:sldMkLst>
          <pc:docMk/>
          <pc:sldMk cId="1780135572" sldId="543"/>
        </pc:sldMkLst>
      </pc:sldChg>
      <pc:sldChg chg="modCm">
        <pc:chgData name="Ariadne" userId="befa8149-c6af-46c9-b27d-15d84abc302f" providerId="ADAL" clId="{0B52502A-665D-4ABF-8B9B-F9B35FE18A4B}" dt="2023-01-04T01:54:06.190" v="2"/>
        <pc:sldMkLst>
          <pc:docMk/>
          <pc:sldMk cId="413707954" sldId="969"/>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12821B7-6F55-4B7E-8B44-13300126BE89}" type="doc">
      <dgm:prSet loTypeId="urn:microsoft.com/office/officeart/2005/8/layout/list1" loCatId="list" qsTypeId="urn:microsoft.com/office/officeart/2005/8/quickstyle/simple1" qsCatId="simple" csTypeId="urn:microsoft.com/office/officeart/2005/8/colors/colorful5" csCatId="colorful" phldr="1"/>
      <dgm:spPr/>
      <dgm:t>
        <a:bodyPr/>
        <a:lstStyle/>
        <a:p>
          <a:endParaRPr lang="en-AU"/>
        </a:p>
      </dgm:t>
    </dgm:pt>
    <dgm:pt modelId="{D2F63710-EC03-43B6-9A71-276D8D5EBBD4}">
      <dgm:prSet phldrT="[Text]" custT="1"/>
      <dgm:spPr>
        <a:solidFill>
          <a:srgbClr val="458DCF"/>
        </a:solidFill>
      </dgm:spPr>
      <dgm:t>
        <a:bodyPr/>
        <a:lstStyle/>
        <a:p>
          <a:pPr>
            <a:lnSpc>
              <a:spcPct val="114000"/>
            </a:lnSpc>
            <a:spcBef>
              <a:spcPts val="600"/>
            </a:spcBef>
            <a:spcAft>
              <a:spcPts val="600"/>
            </a:spcAft>
            <a:buClr>
              <a:srgbClr val="1C96D3"/>
            </a:buClr>
            <a:buFont typeface="Wingdings" panose="05000000000000000000" pitchFamily="2" charset="2"/>
            <a:buChar char="§"/>
          </a:pPr>
          <a:r>
            <a:rPr lang="en-US" sz="2000"/>
            <a:t>Monitor own stress level</a:t>
          </a:r>
          <a:endParaRPr lang="en-AU" sz="2000" dirty="0"/>
        </a:p>
      </dgm:t>
    </dgm:pt>
    <dgm:pt modelId="{6676BAE4-366B-4171-B94A-B2162B2D0E32}" type="parTrans" cxnId="{0734C013-A0BC-41EE-9DED-3DE9B4556611}">
      <dgm:prSet/>
      <dgm:spPr/>
      <dgm:t>
        <a:bodyPr/>
        <a:lstStyle/>
        <a:p>
          <a:pPr>
            <a:lnSpc>
              <a:spcPct val="114000"/>
            </a:lnSpc>
            <a:spcBef>
              <a:spcPts val="600"/>
            </a:spcBef>
            <a:spcAft>
              <a:spcPts val="600"/>
            </a:spcAft>
          </a:pPr>
          <a:endParaRPr lang="en-AU" sz="2000"/>
        </a:p>
      </dgm:t>
    </dgm:pt>
    <dgm:pt modelId="{8FE6AC74-3703-45BB-8364-6743D739EBA3}" type="sibTrans" cxnId="{0734C013-A0BC-41EE-9DED-3DE9B4556611}">
      <dgm:prSet/>
      <dgm:spPr/>
      <dgm:t>
        <a:bodyPr/>
        <a:lstStyle/>
        <a:p>
          <a:pPr>
            <a:lnSpc>
              <a:spcPct val="114000"/>
            </a:lnSpc>
            <a:spcBef>
              <a:spcPts val="600"/>
            </a:spcBef>
            <a:spcAft>
              <a:spcPts val="600"/>
            </a:spcAft>
          </a:pPr>
          <a:endParaRPr lang="en-AU" sz="2000"/>
        </a:p>
      </dgm:t>
    </dgm:pt>
    <dgm:pt modelId="{ACD17650-6CCE-487F-ADE8-BF6F210BF167}">
      <dgm:prSet custT="1"/>
      <dgm:spPr/>
      <dgm:t>
        <a:bodyPr/>
        <a:lstStyle/>
        <a:p>
          <a:pPr>
            <a:lnSpc>
              <a:spcPct val="114000"/>
            </a:lnSpc>
            <a:spcBef>
              <a:spcPts val="600"/>
            </a:spcBef>
            <a:spcAft>
              <a:spcPts val="600"/>
            </a:spcAft>
          </a:pPr>
          <a:r>
            <a:rPr lang="en-US" sz="2000"/>
            <a:t>Use self-care strategies and seek support</a:t>
          </a:r>
          <a:endParaRPr lang="en-US" sz="2000" dirty="0"/>
        </a:p>
      </dgm:t>
    </dgm:pt>
    <dgm:pt modelId="{9BC885FA-0BE5-42A4-9CF7-0467CCE1CE36}" type="parTrans" cxnId="{6C2FEE64-2BDB-4C7F-B97D-4B45FC85A419}">
      <dgm:prSet/>
      <dgm:spPr/>
      <dgm:t>
        <a:bodyPr/>
        <a:lstStyle/>
        <a:p>
          <a:pPr>
            <a:lnSpc>
              <a:spcPct val="114000"/>
            </a:lnSpc>
            <a:spcBef>
              <a:spcPts val="600"/>
            </a:spcBef>
            <a:spcAft>
              <a:spcPts val="600"/>
            </a:spcAft>
          </a:pPr>
          <a:endParaRPr lang="en-AU" sz="2000"/>
        </a:p>
      </dgm:t>
    </dgm:pt>
    <dgm:pt modelId="{324E765D-5748-4E0F-B1BF-92C50B10EA73}" type="sibTrans" cxnId="{6C2FEE64-2BDB-4C7F-B97D-4B45FC85A419}">
      <dgm:prSet/>
      <dgm:spPr/>
      <dgm:t>
        <a:bodyPr/>
        <a:lstStyle/>
        <a:p>
          <a:pPr>
            <a:lnSpc>
              <a:spcPct val="114000"/>
            </a:lnSpc>
            <a:spcBef>
              <a:spcPts val="600"/>
            </a:spcBef>
            <a:spcAft>
              <a:spcPts val="600"/>
            </a:spcAft>
          </a:pPr>
          <a:endParaRPr lang="en-AU" sz="2000"/>
        </a:p>
      </dgm:t>
    </dgm:pt>
    <dgm:pt modelId="{1671C5AC-E50B-44FB-812C-E11D790A74C5}" type="pres">
      <dgm:prSet presAssocID="{812821B7-6F55-4B7E-8B44-13300126BE89}" presName="linear" presStyleCnt="0">
        <dgm:presLayoutVars>
          <dgm:dir/>
          <dgm:animLvl val="lvl"/>
          <dgm:resizeHandles val="exact"/>
        </dgm:presLayoutVars>
      </dgm:prSet>
      <dgm:spPr/>
    </dgm:pt>
    <dgm:pt modelId="{AC5AB9C5-EC93-4CA8-B65B-7640991421E6}" type="pres">
      <dgm:prSet presAssocID="{D2F63710-EC03-43B6-9A71-276D8D5EBBD4}" presName="parentLin" presStyleCnt="0"/>
      <dgm:spPr/>
    </dgm:pt>
    <dgm:pt modelId="{512646C4-7879-455C-BF34-C177FEC71B26}" type="pres">
      <dgm:prSet presAssocID="{D2F63710-EC03-43B6-9A71-276D8D5EBBD4}" presName="parentLeftMargin" presStyleLbl="node1" presStyleIdx="0" presStyleCnt="2"/>
      <dgm:spPr/>
    </dgm:pt>
    <dgm:pt modelId="{12C4FA5E-187A-4FB3-A3F7-04E62F828C03}" type="pres">
      <dgm:prSet presAssocID="{D2F63710-EC03-43B6-9A71-276D8D5EBBD4}" presName="parentText" presStyleLbl="node1" presStyleIdx="0" presStyleCnt="2">
        <dgm:presLayoutVars>
          <dgm:chMax val="0"/>
          <dgm:bulletEnabled val="1"/>
        </dgm:presLayoutVars>
      </dgm:prSet>
      <dgm:spPr/>
    </dgm:pt>
    <dgm:pt modelId="{8DE2AB84-28EC-4444-B6E6-5D69E0AF91DC}" type="pres">
      <dgm:prSet presAssocID="{D2F63710-EC03-43B6-9A71-276D8D5EBBD4}" presName="negativeSpace" presStyleCnt="0"/>
      <dgm:spPr/>
    </dgm:pt>
    <dgm:pt modelId="{1549026F-BDE6-4D2B-A732-1145E33D5E65}" type="pres">
      <dgm:prSet presAssocID="{D2F63710-EC03-43B6-9A71-276D8D5EBBD4}" presName="childText" presStyleLbl="conFgAcc1" presStyleIdx="0" presStyleCnt="2">
        <dgm:presLayoutVars>
          <dgm:bulletEnabled val="1"/>
        </dgm:presLayoutVars>
      </dgm:prSet>
      <dgm:spPr/>
    </dgm:pt>
    <dgm:pt modelId="{8CFD3DC2-9B28-4E8A-AC26-0E4858F0CC7F}" type="pres">
      <dgm:prSet presAssocID="{8FE6AC74-3703-45BB-8364-6743D739EBA3}" presName="spaceBetweenRectangles" presStyleCnt="0"/>
      <dgm:spPr/>
    </dgm:pt>
    <dgm:pt modelId="{81187B0F-6116-4E8C-9653-CEEBA96C4F8F}" type="pres">
      <dgm:prSet presAssocID="{ACD17650-6CCE-487F-ADE8-BF6F210BF167}" presName="parentLin" presStyleCnt="0"/>
      <dgm:spPr/>
    </dgm:pt>
    <dgm:pt modelId="{351A3B83-52B5-4945-840E-3070D9823BED}" type="pres">
      <dgm:prSet presAssocID="{ACD17650-6CCE-487F-ADE8-BF6F210BF167}" presName="parentLeftMargin" presStyleLbl="node1" presStyleIdx="0" presStyleCnt="2"/>
      <dgm:spPr/>
    </dgm:pt>
    <dgm:pt modelId="{3B9E2B33-AD85-434F-AA21-6878A2E72E3D}" type="pres">
      <dgm:prSet presAssocID="{ACD17650-6CCE-487F-ADE8-BF6F210BF167}" presName="parentText" presStyleLbl="node1" presStyleIdx="1" presStyleCnt="2">
        <dgm:presLayoutVars>
          <dgm:chMax val="0"/>
          <dgm:bulletEnabled val="1"/>
        </dgm:presLayoutVars>
      </dgm:prSet>
      <dgm:spPr/>
    </dgm:pt>
    <dgm:pt modelId="{9A75ACBA-AAED-4C3B-B056-9AC36F2FF4D6}" type="pres">
      <dgm:prSet presAssocID="{ACD17650-6CCE-487F-ADE8-BF6F210BF167}" presName="negativeSpace" presStyleCnt="0"/>
      <dgm:spPr/>
    </dgm:pt>
    <dgm:pt modelId="{D50AB7DE-7F9B-44D0-A79A-055B78E83BC5}" type="pres">
      <dgm:prSet presAssocID="{ACD17650-6CCE-487F-ADE8-BF6F210BF167}" presName="childText" presStyleLbl="conFgAcc1" presStyleIdx="1" presStyleCnt="2">
        <dgm:presLayoutVars>
          <dgm:bulletEnabled val="1"/>
        </dgm:presLayoutVars>
      </dgm:prSet>
      <dgm:spPr/>
    </dgm:pt>
  </dgm:ptLst>
  <dgm:cxnLst>
    <dgm:cxn modelId="{EA75450D-7C6E-4525-96A0-30560F07799F}" type="presOf" srcId="{D2F63710-EC03-43B6-9A71-276D8D5EBBD4}" destId="{12C4FA5E-187A-4FB3-A3F7-04E62F828C03}" srcOrd="1" destOrd="0" presId="urn:microsoft.com/office/officeart/2005/8/layout/list1"/>
    <dgm:cxn modelId="{0734C013-A0BC-41EE-9DED-3DE9B4556611}" srcId="{812821B7-6F55-4B7E-8B44-13300126BE89}" destId="{D2F63710-EC03-43B6-9A71-276D8D5EBBD4}" srcOrd="0" destOrd="0" parTransId="{6676BAE4-366B-4171-B94A-B2162B2D0E32}" sibTransId="{8FE6AC74-3703-45BB-8364-6743D739EBA3}"/>
    <dgm:cxn modelId="{ECB4F125-0467-43D4-8821-D48C1A03A772}" type="presOf" srcId="{812821B7-6F55-4B7E-8B44-13300126BE89}" destId="{1671C5AC-E50B-44FB-812C-E11D790A74C5}" srcOrd="0" destOrd="0" presId="urn:microsoft.com/office/officeart/2005/8/layout/list1"/>
    <dgm:cxn modelId="{54893F38-924C-4821-9938-3C0BD0B0AEB7}" type="presOf" srcId="{ACD17650-6CCE-487F-ADE8-BF6F210BF167}" destId="{3B9E2B33-AD85-434F-AA21-6878A2E72E3D}" srcOrd="1" destOrd="0" presId="urn:microsoft.com/office/officeart/2005/8/layout/list1"/>
    <dgm:cxn modelId="{6C2FEE64-2BDB-4C7F-B97D-4B45FC85A419}" srcId="{812821B7-6F55-4B7E-8B44-13300126BE89}" destId="{ACD17650-6CCE-487F-ADE8-BF6F210BF167}" srcOrd="1" destOrd="0" parTransId="{9BC885FA-0BE5-42A4-9CF7-0467CCE1CE36}" sibTransId="{324E765D-5748-4E0F-B1BF-92C50B10EA73}"/>
    <dgm:cxn modelId="{D9AAABC8-1689-48C3-A6F6-A05CB0CE6D5A}" type="presOf" srcId="{D2F63710-EC03-43B6-9A71-276D8D5EBBD4}" destId="{512646C4-7879-455C-BF34-C177FEC71B26}" srcOrd="0" destOrd="0" presId="urn:microsoft.com/office/officeart/2005/8/layout/list1"/>
    <dgm:cxn modelId="{7E6151D7-BDCD-45B9-ADB5-45133C13CB29}" type="presOf" srcId="{ACD17650-6CCE-487F-ADE8-BF6F210BF167}" destId="{351A3B83-52B5-4945-840E-3070D9823BED}" srcOrd="0" destOrd="0" presId="urn:microsoft.com/office/officeart/2005/8/layout/list1"/>
    <dgm:cxn modelId="{7BDC404E-C295-4BDA-9625-22BDB2A66A6C}" type="presParOf" srcId="{1671C5AC-E50B-44FB-812C-E11D790A74C5}" destId="{AC5AB9C5-EC93-4CA8-B65B-7640991421E6}" srcOrd="0" destOrd="0" presId="urn:microsoft.com/office/officeart/2005/8/layout/list1"/>
    <dgm:cxn modelId="{EFB6C12A-7750-4EF1-AE05-D8D9CE75847A}" type="presParOf" srcId="{AC5AB9C5-EC93-4CA8-B65B-7640991421E6}" destId="{512646C4-7879-455C-BF34-C177FEC71B26}" srcOrd="0" destOrd="0" presId="urn:microsoft.com/office/officeart/2005/8/layout/list1"/>
    <dgm:cxn modelId="{DF3B136F-30AF-4383-A82C-37C2CEC5B1CF}" type="presParOf" srcId="{AC5AB9C5-EC93-4CA8-B65B-7640991421E6}" destId="{12C4FA5E-187A-4FB3-A3F7-04E62F828C03}" srcOrd="1" destOrd="0" presId="urn:microsoft.com/office/officeart/2005/8/layout/list1"/>
    <dgm:cxn modelId="{73DDAB48-57BE-4EB5-8E8E-3FB769DE07A7}" type="presParOf" srcId="{1671C5AC-E50B-44FB-812C-E11D790A74C5}" destId="{8DE2AB84-28EC-4444-B6E6-5D69E0AF91DC}" srcOrd="1" destOrd="0" presId="urn:microsoft.com/office/officeart/2005/8/layout/list1"/>
    <dgm:cxn modelId="{3F1D32BC-3488-43AD-8B17-98C7024AE77B}" type="presParOf" srcId="{1671C5AC-E50B-44FB-812C-E11D790A74C5}" destId="{1549026F-BDE6-4D2B-A732-1145E33D5E65}" srcOrd="2" destOrd="0" presId="urn:microsoft.com/office/officeart/2005/8/layout/list1"/>
    <dgm:cxn modelId="{C6CBBE9A-38A5-492A-812A-183EFE9D7360}" type="presParOf" srcId="{1671C5AC-E50B-44FB-812C-E11D790A74C5}" destId="{8CFD3DC2-9B28-4E8A-AC26-0E4858F0CC7F}" srcOrd="3" destOrd="0" presId="urn:microsoft.com/office/officeart/2005/8/layout/list1"/>
    <dgm:cxn modelId="{316649C8-64D8-40EC-AB47-66B0DF227B05}" type="presParOf" srcId="{1671C5AC-E50B-44FB-812C-E11D790A74C5}" destId="{81187B0F-6116-4E8C-9653-CEEBA96C4F8F}" srcOrd="4" destOrd="0" presId="urn:microsoft.com/office/officeart/2005/8/layout/list1"/>
    <dgm:cxn modelId="{4D026FFB-B4B4-46C0-BEAA-30BDB122335A}" type="presParOf" srcId="{81187B0F-6116-4E8C-9653-CEEBA96C4F8F}" destId="{351A3B83-52B5-4945-840E-3070D9823BED}" srcOrd="0" destOrd="0" presId="urn:microsoft.com/office/officeart/2005/8/layout/list1"/>
    <dgm:cxn modelId="{330F702E-D732-4F81-86BB-7D3FC5D89CA1}" type="presParOf" srcId="{81187B0F-6116-4E8C-9653-CEEBA96C4F8F}" destId="{3B9E2B33-AD85-434F-AA21-6878A2E72E3D}" srcOrd="1" destOrd="0" presId="urn:microsoft.com/office/officeart/2005/8/layout/list1"/>
    <dgm:cxn modelId="{D7517607-8FED-4D5C-8C77-E55BFB8FBB80}" type="presParOf" srcId="{1671C5AC-E50B-44FB-812C-E11D790A74C5}" destId="{9A75ACBA-AAED-4C3B-B056-9AC36F2FF4D6}" srcOrd="5" destOrd="0" presId="urn:microsoft.com/office/officeart/2005/8/layout/list1"/>
    <dgm:cxn modelId="{21B45ABF-64A3-46E2-B90A-036C5C8F9FCA}" type="presParOf" srcId="{1671C5AC-E50B-44FB-812C-E11D790A74C5}" destId="{D50AB7DE-7F9B-44D0-A79A-055B78E83BC5}" srcOrd="6"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0B65A4E-17BF-46F2-AC3B-7BF47F8D0028}" type="doc">
      <dgm:prSet loTypeId="urn:microsoft.com/office/officeart/2005/8/layout/default" loCatId="list" qsTypeId="urn:microsoft.com/office/officeart/2005/8/quickstyle/simple1" qsCatId="simple" csTypeId="urn:microsoft.com/office/officeart/2005/8/colors/colorful5" csCatId="colorful" phldr="1"/>
      <dgm:spPr/>
      <dgm:t>
        <a:bodyPr/>
        <a:lstStyle/>
        <a:p>
          <a:endParaRPr lang="en-AU"/>
        </a:p>
      </dgm:t>
    </dgm:pt>
    <dgm:pt modelId="{1D28BA81-7BDA-4EAD-B96C-FA1BF0FE190F}">
      <dgm:prSet phldrT="[Text]" custT="1"/>
      <dgm:spPr>
        <a:solidFill>
          <a:srgbClr val="458DCF"/>
        </a:solidFill>
      </dgm:spPr>
      <dgm:t>
        <a:bodyPr/>
        <a:lstStyle/>
        <a:p>
          <a:pPr>
            <a:lnSpc>
              <a:spcPct val="114000"/>
            </a:lnSpc>
            <a:spcBef>
              <a:spcPts val="600"/>
            </a:spcBef>
            <a:spcAft>
              <a:spcPts val="600"/>
            </a:spcAft>
            <a:buClr>
              <a:srgbClr val="1C96D3"/>
            </a:buClr>
            <a:buFont typeface="Courier New" panose="02070309020205020404" pitchFamily="49" charset="0"/>
            <a:buChar char="o"/>
          </a:pPr>
          <a:r>
            <a:rPr lang="en-US" sz="2000" dirty="0"/>
            <a:t>Rapid breathing</a:t>
          </a:r>
          <a:endParaRPr lang="en-AU" sz="2000" dirty="0"/>
        </a:p>
      </dgm:t>
    </dgm:pt>
    <dgm:pt modelId="{AC0FAF84-27E7-4D4A-8E69-A49B84F7FC40}" type="parTrans" cxnId="{3C1DD66E-4D4E-4579-8A8E-D368E18FC17D}">
      <dgm:prSet/>
      <dgm:spPr/>
      <dgm:t>
        <a:bodyPr/>
        <a:lstStyle/>
        <a:p>
          <a:pPr>
            <a:lnSpc>
              <a:spcPct val="114000"/>
            </a:lnSpc>
            <a:spcBef>
              <a:spcPts val="600"/>
            </a:spcBef>
            <a:spcAft>
              <a:spcPts val="600"/>
            </a:spcAft>
          </a:pPr>
          <a:endParaRPr lang="en-AU" sz="2000"/>
        </a:p>
      </dgm:t>
    </dgm:pt>
    <dgm:pt modelId="{A8BC5D1C-6261-418A-B71C-52E60934535E}" type="sibTrans" cxnId="{3C1DD66E-4D4E-4579-8A8E-D368E18FC17D}">
      <dgm:prSet/>
      <dgm:spPr/>
      <dgm:t>
        <a:bodyPr/>
        <a:lstStyle/>
        <a:p>
          <a:pPr>
            <a:lnSpc>
              <a:spcPct val="114000"/>
            </a:lnSpc>
            <a:spcBef>
              <a:spcPts val="600"/>
            </a:spcBef>
            <a:spcAft>
              <a:spcPts val="600"/>
            </a:spcAft>
          </a:pPr>
          <a:endParaRPr lang="en-AU" sz="2000"/>
        </a:p>
      </dgm:t>
    </dgm:pt>
    <dgm:pt modelId="{923463EB-72AD-4010-AE14-96C715FB1CC4}">
      <dgm:prSet custT="1"/>
      <dgm:spPr>
        <a:solidFill>
          <a:srgbClr val="42BDCA"/>
        </a:solidFill>
      </dgm:spPr>
      <dgm:t>
        <a:bodyPr/>
        <a:lstStyle/>
        <a:p>
          <a:pPr>
            <a:lnSpc>
              <a:spcPct val="114000"/>
            </a:lnSpc>
            <a:spcBef>
              <a:spcPts val="600"/>
            </a:spcBef>
            <a:spcAft>
              <a:spcPts val="600"/>
            </a:spcAft>
          </a:pPr>
          <a:r>
            <a:rPr lang="en-US" sz="2000" dirty="0"/>
            <a:t>Tensed muscles</a:t>
          </a:r>
        </a:p>
      </dgm:t>
    </dgm:pt>
    <dgm:pt modelId="{6DF6FA3C-6806-4F84-B762-83281A1ABDC4}" type="parTrans" cxnId="{6901B020-C0E8-486D-B534-F61B4678A269}">
      <dgm:prSet/>
      <dgm:spPr/>
      <dgm:t>
        <a:bodyPr/>
        <a:lstStyle/>
        <a:p>
          <a:pPr>
            <a:lnSpc>
              <a:spcPct val="114000"/>
            </a:lnSpc>
            <a:spcBef>
              <a:spcPts val="600"/>
            </a:spcBef>
            <a:spcAft>
              <a:spcPts val="600"/>
            </a:spcAft>
          </a:pPr>
          <a:endParaRPr lang="en-AU" sz="2000"/>
        </a:p>
      </dgm:t>
    </dgm:pt>
    <dgm:pt modelId="{3CF2A3AF-E391-4A4B-A81A-1927262AFAFA}" type="sibTrans" cxnId="{6901B020-C0E8-486D-B534-F61B4678A269}">
      <dgm:prSet/>
      <dgm:spPr/>
      <dgm:t>
        <a:bodyPr/>
        <a:lstStyle/>
        <a:p>
          <a:pPr>
            <a:lnSpc>
              <a:spcPct val="114000"/>
            </a:lnSpc>
            <a:spcBef>
              <a:spcPts val="600"/>
            </a:spcBef>
            <a:spcAft>
              <a:spcPts val="600"/>
            </a:spcAft>
          </a:pPr>
          <a:endParaRPr lang="en-AU" sz="2000"/>
        </a:p>
      </dgm:t>
    </dgm:pt>
    <dgm:pt modelId="{9EE7E072-1BB5-40E4-BDC6-083C7E513EA5}">
      <dgm:prSet custT="1"/>
      <dgm:spPr>
        <a:solidFill>
          <a:srgbClr val="3CBE99"/>
        </a:solidFill>
      </dgm:spPr>
      <dgm:t>
        <a:bodyPr/>
        <a:lstStyle/>
        <a:p>
          <a:pPr>
            <a:lnSpc>
              <a:spcPct val="114000"/>
            </a:lnSpc>
            <a:spcBef>
              <a:spcPts val="600"/>
            </a:spcBef>
            <a:spcAft>
              <a:spcPts val="600"/>
            </a:spcAft>
          </a:pPr>
          <a:r>
            <a:rPr lang="en-US" sz="2000" dirty="0"/>
            <a:t>Rapid heartbeat</a:t>
          </a:r>
        </a:p>
      </dgm:t>
    </dgm:pt>
    <dgm:pt modelId="{6C85B383-2390-4718-8F96-3C8DF8449EAC}" type="parTrans" cxnId="{AD5E7B6A-67FE-4116-9744-99201312501B}">
      <dgm:prSet/>
      <dgm:spPr/>
      <dgm:t>
        <a:bodyPr/>
        <a:lstStyle/>
        <a:p>
          <a:pPr>
            <a:lnSpc>
              <a:spcPct val="114000"/>
            </a:lnSpc>
            <a:spcBef>
              <a:spcPts val="600"/>
            </a:spcBef>
            <a:spcAft>
              <a:spcPts val="600"/>
            </a:spcAft>
          </a:pPr>
          <a:endParaRPr lang="en-AU" sz="2000"/>
        </a:p>
      </dgm:t>
    </dgm:pt>
    <dgm:pt modelId="{31694F64-C0A4-4231-8E94-736C549C16E8}" type="sibTrans" cxnId="{AD5E7B6A-67FE-4116-9744-99201312501B}">
      <dgm:prSet/>
      <dgm:spPr/>
      <dgm:t>
        <a:bodyPr/>
        <a:lstStyle/>
        <a:p>
          <a:pPr>
            <a:lnSpc>
              <a:spcPct val="114000"/>
            </a:lnSpc>
            <a:spcBef>
              <a:spcPts val="600"/>
            </a:spcBef>
            <a:spcAft>
              <a:spcPts val="600"/>
            </a:spcAft>
          </a:pPr>
          <a:endParaRPr lang="en-AU" sz="2000"/>
        </a:p>
      </dgm:t>
    </dgm:pt>
    <dgm:pt modelId="{EA85359C-44E5-47D4-8BE2-DB98F9DB6276}">
      <dgm:prSet custT="1"/>
      <dgm:spPr/>
      <dgm:t>
        <a:bodyPr/>
        <a:lstStyle/>
        <a:p>
          <a:pPr>
            <a:lnSpc>
              <a:spcPct val="114000"/>
            </a:lnSpc>
            <a:spcBef>
              <a:spcPts val="600"/>
            </a:spcBef>
            <a:spcAft>
              <a:spcPts val="600"/>
            </a:spcAft>
          </a:pPr>
          <a:r>
            <a:rPr lang="en-US" sz="2000"/>
            <a:t>Nausea or vomiting</a:t>
          </a:r>
          <a:endParaRPr lang="en-US" sz="2000" dirty="0"/>
        </a:p>
      </dgm:t>
    </dgm:pt>
    <dgm:pt modelId="{CFD7DC77-3CEF-437F-A0DF-16EA3C7468F8}" type="parTrans" cxnId="{C5D2178D-DF2F-435E-82E4-000E2E14319A}">
      <dgm:prSet/>
      <dgm:spPr/>
      <dgm:t>
        <a:bodyPr/>
        <a:lstStyle/>
        <a:p>
          <a:pPr>
            <a:lnSpc>
              <a:spcPct val="114000"/>
            </a:lnSpc>
            <a:spcBef>
              <a:spcPts val="600"/>
            </a:spcBef>
            <a:spcAft>
              <a:spcPts val="600"/>
            </a:spcAft>
          </a:pPr>
          <a:endParaRPr lang="en-AU" sz="2000"/>
        </a:p>
      </dgm:t>
    </dgm:pt>
    <dgm:pt modelId="{822DE2BF-BEF2-4598-9D72-D464B9CC53CB}" type="sibTrans" cxnId="{C5D2178D-DF2F-435E-82E4-000E2E14319A}">
      <dgm:prSet/>
      <dgm:spPr/>
      <dgm:t>
        <a:bodyPr/>
        <a:lstStyle/>
        <a:p>
          <a:pPr>
            <a:lnSpc>
              <a:spcPct val="114000"/>
            </a:lnSpc>
            <a:spcBef>
              <a:spcPts val="600"/>
            </a:spcBef>
            <a:spcAft>
              <a:spcPts val="600"/>
            </a:spcAft>
          </a:pPr>
          <a:endParaRPr lang="en-AU" sz="2000"/>
        </a:p>
      </dgm:t>
    </dgm:pt>
    <dgm:pt modelId="{3B79CAFF-A054-4BF9-8B96-F69CDF2898D3}">
      <dgm:prSet custT="1"/>
      <dgm:spPr/>
      <dgm:t>
        <a:bodyPr/>
        <a:lstStyle/>
        <a:p>
          <a:pPr>
            <a:lnSpc>
              <a:spcPct val="114000"/>
            </a:lnSpc>
            <a:spcBef>
              <a:spcPts val="600"/>
            </a:spcBef>
            <a:spcAft>
              <a:spcPts val="600"/>
            </a:spcAft>
          </a:pPr>
          <a:r>
            <a:rPr lang="en-US" sz="2000"/>
            <a:t>Pain in certain body parts (e.g. chest, head, stomach)</a:t>
          </a:r>
          <a:endParaRPr lang="en-US" sz="2000" dirty="0"/>
        </a:p>
      </dgm:t>
    </dgm:pt>
    <dgm:pt modelId="{C697BE0C-B591-4F82-BCBE-227F48FD4276}" type="parTrans" cxnId="{1A90BBA0-B00C-4058-8BFA-A65FDCDF2802}">
      <dgm:prSet/>
      <dgm:spPr/>
      <dgm:t>
        <a:bodyPr/>
        <a:lstStyle/>
        <a:p>
          <a:pPr>
            <a:lnSpc>
              <a:spcPct val="114000"/>
            </a:lnSpc>
            <a:spcBef>
              <a:spcPts val="600"/>
            </a:spcBef>
            <a:spcAft>
              <a:spcPts val="600"/>
            </a:spcAft>
          </a:pPr>
          <a:endParaRPr lang="en-AU" sz="2000"/>
        </a:p>
      </dgm:t>
    </dgm:pt>
    <dgm:pt modelId="{794E7E3E-D33C-4C55-9A82-D594C121E225}" type="sibTrans" cxnId="{1A90BBA0-B00C-4058-8BFA-A65FDCDF2802}">
      <dgm:prSet/>
      <dgm:spPr/>
      <dgm:t>
        <a:bodyPr/>
        <a:lstStyle/>
        <a:p>
          <a:pPr>
            <a:lnSpc>
              <a:spcPct val="114000"/>
            </a:lnSpc>
            <a:spcBef>
              <a:spcPts val="600"/>
            </a:spcBef>
            <a:spcAft>
              <a:spcPts val="600"/>
            </a:spcAft>
          </a:pPr>
          <a:endParaRPr lang="en-AU" sz="2000"/>
        </a:p>
      </dgm:t>
    </dgm:pt>
    <dgm:pt modelId="{0DC8C675-2D92-4D5B-B33E-874CB2FC4FB7}" type="pres">
      <dgm:prSet presAssocID="{10B65A4E-17BF-46F2-AC3B-7BF47F8D0028}" presName="diagram" presStyleCnt="0">
        <dgm:presLayoutVars>
          <dgm:dir/>
          <dgm:resizeHandles val="exact"/>
        </dgm:presLayoutVars>
      </dgm:prSet>
      <dgm:spPr/>
    </dgm:pt>
    <dgm:pt modelId="{4188435D-58F9-44C5-A82B-D24772E87DD2}" type="pres">
      <dgm:prSet presAssocID="{1D28BA81-7BDA-4EAD-B96C-FA1BF0FE190F}" presName="node" presStyleLbl="node1" presStyleIdx="0" presStyleCnt="5" custScaleX="128248">
        <dgm:presLayoutVars>
          <dgm:bulletEnabled val="1"/>
        </dgm:presLayoutVars>
      </dgm:prSet>
      <dgm:spPr/>
    </dgm:pt>
    <dgm:pt modelId="{6C547C7C-BFC9-4FBB-B2E1-A9476C0A066D}" type="pres">
      <dgm:prSet presAssocID="{A8BC5D1C-6261-418A-B71C-52E60934535E}" presName="sibTrans" presStyleCnt="0"/>
      <dgm:spPr/>
    </dgm:pt>
    <dgm:pt modelId="{2E28A5F1-906A-4CEA-9D0C-63085A0BBDC0}" type="pres">
      <dgm:prSet presAssocID="{923463EB-72AD-4010-AE14-96C715FB1CC4}" presName="node" presStyleLbl="node1" presStyleIdx="1" presStyleCnt="5" custScaleX="128248">
        <dgm:presLayoutVars>
          <dgm:bulletEnabled val="1"/>
        </dgm:presLayoutVars>
      </dgm:prSet>
      <dgm:spPr/>
    </dgm:pt>
    <dgm:pt modelId="{AB3D03BB-3581-495E-A4A0-7D4EADF9B5D3}" type="pres">
      <dgm:prSet presAssocID="{3CF2A3AF-E391-4A4B-A81A-1927262AFAFA}" presName="sibTrans" presStyleCnt="0"/>
      <dgm:spPr/>
    </dgm:pt>
    <dgm:pt modelId="{04EF6D12-C5CD-4FC6-ADDA-713D551A0F29}" type="pres">
      <dgm:prSet presAssocID="{9EE7E072-1BB5-40E4-BDC6-083C7E513EA5}" presName="node" presStyleLbl="node1" presStyleIdx="2" presStyleCnt="5" custScaleX="128248">
        <dgm:presLayoutVars>
          <dgm:bulletEnabled val="1"/>
        </dgm:presLayoutVars>
      </dgm:prSet>
      <dgm:spPr/>
    </dgm:pt>
    <dgm:pt modelId="{24B97C44-CBA4-4F90-A4CA-AD84221C40DD}" type="pres">
      <dgm:prSet presAssocID="{31694F64-C0A4-4231-8E94-736C549C16E8}" presName="sibTrans" presStyleCnt="0"/>
      <dgm:spPr/>
    </dgm:pt>
    <dgm:pt modelId="{CE7C7B8A-BD24-4124-9125-FB71387B5C90}" type="pres">
      <dgm:prSet presAssocID="{EA85359C-44E5-47D4-8BE2-DB98F9DB6276}" presName="node" presStyleLbl="node1" presStyleIdx="3" presStyleCnt="5" custScaleX="128248">
        <dgm:presLayoutVars>
          <dgm:bulletEnabled val="1"/>
        </dgm:presLayoutVars>
      </dgm:prSet>
      <dgm:spPr/>
    </dgm:pt>
    <dgm:pt modelId="{7461446A-7FA5-499F-BBBC-21383BC2B0E0}" type="pres">
      <dgm:prSet presAssocID="{822DE2BF-BEF2-4598-9D72-D464B9CC53CB}" presName="sibTrans" presStyleCnt="0"/>
      <dgm:spPr/>
    </dgm:pt>
    <dgm:pt modelId="{3FC6DE1E-0D0A-43C0-8597-A9F6D798CF69}" type="pres">
      <dgm:prSet presAssocID="{3B79CAFF-A054-4BF9-8B96-F69CDF2898D3}" presName="node" presStyleLbl="node1" presStyleIdx="4" presStyleCnt="5" custScaleX="128248">
        <dgm:presLayoutVars>
          <dgm:bulletEnabled val="1"/>
        </dgm:presLayoutVars>
      </dgm:prSet>
      <dgm:spPr/>
    </dgm:pt>
  </dgm:ptLst>
  <dgm:cxnLst>
    <dgm:cxn modelId="{6901B020-C0E8-486D-B534-F61B4678A269}" srcId="{10B65A4E-17BF-46F2-AC3B-7BF47F8D0028}" destId="{923463EB-72AD-4010-AE14-96C715FB1CC4}" srcOrd="1" destOrd="0" parTransId="{6DF6FA3C-6806-4F84-B762-83281A1ABDC4}" sibTransId="{3CF2A3AF-E391-4A4B-A81A-1927262AFAFA}"/>
    <dgm:cxn modelId="{0CED3C24-89F9-4AA6-B5D0-4F5561C21159}" type="presOf" srcId="{EA85359C-44E5-47D4-8BE2-DB98F9DB6276}" destId="{CE7C7B8A-BD24-4124-9125-FB71387B5C90}" srcOrd="0" destOrd="0" presId="urn:microsoft.com/office/officeart/2005/8/layout/default"/>
    <dgm:cxn modelId="{456CD75C-C121-4F88-82BC-36EE870CCD1F}" type="presOf" srcId="{9EE7E072-1BB5-40E4-BDC6-083C7E513EA5}" destId="{04EF6D12-C5CD-4FC6-ADDA-713D551A0F29}" srcOrd="0" destOrd="0" presId="urn:microsoft.com/office/officeart/2005/8/layout/default"/>
    <dgm:cxn modelId="{0F163860-E747-4864-B0FD-341FF141BC53}" type="presOf" srcId="{1D28BA81-7BDA-4EAD-B96C-FA1BF0FE190F}" destId="{4188435D-58F9-44C5-A82B-D24772E87DD2}" srcOrd="0" destOrd="0" presId="urn:microsoft.com/office/officeart/2005/8/layout/default"/>
    <dgm:cxn modelId="{AD5E7B6A-67FE-4116-9744-99201312501B}" srcId="{10B65A4E-17BF-46F2-AC3B-7BF47F8D0028}" destId="{9EE7E072-1BB5-40E4-BDC6-083C7E513EA5}" srcOrd="2" destOrd="0" parTransId="{6C85B383-2390-4718-8F96-3C8DF8449EAC}" sibTransId="{31694F64-C0A4-4231-8E94-736C549C16E8}"/>
    <dgm:cxn modelId="{3C1DD66E-4D4E-4579-8A8E-D368E18FC17D}" srcId="{10B65A4E-17BF-46F2-AC3B-7BF47F8D0028}" destId="{1D28BA81-7BDA-4EAD-B96C-FA1BF0FE190F}" srcOrd="0" destOrd="0" parTransId="{AC0FAF84-27E7-4D4A-8E69-A49B84F7FC40}" sibTransId="{A8BC5D1C-6261-418A-B71C-52E60934535E}"/>
    <dgm:cxn modelId="{C5D2178D-DF2F-435E-82E4-000E2E14319A}" srcId="{10B65A4E-17BF-46F2-AC3B-7BF47F8D0028}" destId="{EA85359C-44E5-47D4-8BE2-DB98F9DB6276}" srcOrd="3" destOrd="0" parTransId="{CFD7DC77-3CEF-437F-A0DF-16EA3C7468F8}" sibTransId="{822DE2BF-BEF2-4598-9D72-D464B9CC53CB}"/>
    <dgm:cxn modelId="{1A90BBA0-B00C-4058-8BFA-A65FDCDF2802}" srcId="{10B65A4E-17BF-46F2-AC3B-7BF47F8D0028}" destId="{3B79CAFF-A054-4BF9-8B96-F69CDF2898D3}" srcOrd="4" destOrd="0" parTransId="{C697BE0C-B591-4F82-BCBE-227F48FD4276}" sibTransId="{794E7E3E-D33C-4C55-9A82-D594C121E225}"/>
    <dgm:cxn modelId="{8A00DDBB-67BC-436C-A38E-2AE8F1F1DD96}" type="presOf" srcId="{3B79CAFF-A054-4BF9-8B96-F69CDF2898D3}" destId="{3FC6DE1E-0D0A-43C0-8597-A9F6D798CF69}" srcOrd="0" destOrd="0" presId="urn:microsoft.com/office/officeart/2005/8/layout/default"/>
    <dgm:cxn modelId="{1E2FC2BD-6591-44DD-AFD4-852FFDEA3955}" type="presOf" srcId="{923463EB-72AD-4010-AE14-96C715FB1CC4}" destId="{2E28A5F1-906A-4CEA-9D0C-63085A0BBDC0}" srcOrd="0" destOrd="0" presId="urn:microsoft.com/office/officeart/2005/8/layout/default"/>
    <dgm:cxn modelId="{045558FC-985A-4EDF-8DB0-65FE362DA8B9}" type="presOf" srcId="{10B65A4E-17BF-46F2-AC3B-7BF47F8D0028}" destId="{0DC8C675-2D92-4D5B-B33E-874CB2FC4FB7}" srcOrd="0" destOrd="0" presId="urn:microsoft.com/office/officeart/2005/8/layout/default"/>
    <dgm:cxn modelId="{22D4813E-D68E-4794-B76A-35ECF860C1CB}" type="presParOf" srcId="{0DC8C675-2D92-4D5B-B33E-874CB2FC4FB7}" destId="{4188435D-58F9-44C5-A82B-D24772E87DD2}" srcOrd="0" destOrd="0" presId="urn:microsoft.com/office/officeart/2005/8/layout/default"/>
    <dgm:cxn modelId="{5F1CD361-AB57-4052-A569-1CEC9009C470}" type="presParOf" srcId="{0DC8C675-2D92-4D5B-B33E-874CB2FC4FB7}" destId="{6C547C7C-BFC9-4FBB-B2E1-A9476C0A066D}" srcOrd="1" destOrd="0" presId="urn:microsoft.com/office/officeart/2005/8/layout/default"/>
    <dgm:cxn modelId="{E01914C2-5F6A-42C6-815B-16071A3C7D55}" type="presParOf" srcId="{0DC8C675-2D92-4D5B-B33E-874CB2FC4FB7}" destId="{2E28A5F1-906A-4CEA-9D0C-63085A0BBDC0}" srcOrd="2" destOrd="0" presId="urn:microsoft.com/office/officeart/2005/8/layout/default"/>
    <dgm:cxn modelId="{5F9C370A-5421-4F37-BB3F-EE6056CF76CF}" type="presParOf" srcId="{0DC8C675-2D92-4D5B-B33E-874CB2FC4FB7}" destId="{AB3D03BB-3581-495E-A4A0-7D4EADF9B5D3}" srcOrd="3" destOrd="0" presId="urn:microsoft.com/office/officeart/2005/8/layout/default"/>
    <dgm:cxn modelId="{6C29318B-2359-4E76-9CE1-9D766FAB9A95}" type="presParOf" srcId="{0DC8C675-2D92-4D5B-B33E-874CB2FC4FB7}" destId="{04EF6D12-C5CD-4FC6-ADDA-713D551A0F29}" srcOrd="4" destOrd="0" presId="urn:microsoft.com/office/officeart/2005/8/layout/default"/>
    <dgm:cxn modelId="{F21C9731-8E58-47BA-85DB-50E8D704D4CA}" type="presParOf" srcId="{0DC8C675-2D92-4D5B-B33E-874CB2FC4FB7}" destId="{24B97C44-CBA4-4F90-A4CA-AD84221C40DD}" srcOrd="5" destOrd="0" presId="urn:microsoft.com/office/officeart/2005/8/layout/default"/>
    <dgm:cxn modelId="{5BF28EB9-69C5-4460-B365-C30036F43964}" type="presParOf" srcId="{0DC8C675-2D92-4D5B-B33E-874CB2FC4FB7}" destId="{CE7C7B8A-BD24-4124-9125-FB71387B5C90}" srcOrd="6" destOrd="0" presId="urn:microsoft.com/office/officeart/2005/8/layout/default"/>
    <dgm:cxn modelId="{EDDDE54A-9844-422D-AE11-A196B13AB2A5}" type="presParOf" srcId="{0DC8C675-2D92-4D5B-B33E-874CB2FC4FB7}" destId="{7461446A-7FA5-499F-BBBC-21383BC2B0E0}" srcOrd="7" destOrd="0" presId="urn:microsoft.com/office/officeart/2005/8/layout/default"/>
    <dgm:cxn modelId="{60A7ED4A-DE55-4E5E-856D-71A183D0531E}" type="presParOf" srcId="{0DC8C675-2D92-4D5B-B33E-874CB2FC4FB7}" destId="{3FC6DE1E-0D0A-43C0-8597-A9F6D798CF69}" srcOrd="8"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57DCE38-8D16-4C34-BFA3-6B77C1418FC8}" type="doc">
      <dgm:prSet loTypeId="urn:microsoft.com/office/officeart/2005/8/layout/hList6" loCatId="list" qsTypeId="urn:microsoft.com/office/officeart/2005/8/quickstyle/simple1" qsCatId="simple" csTypeId="urn:microsoft.com/office/officeart/2005/8/colors/colorful5" csCatId="colorful" phldr="1"/>
      <dgm:spPr/>
      <dgm:t>
        <a:bodyPr/>
        <a:lstStyle/>
        <a:p>
          <a:endParaRPr lang="en-AU"/>
        </a:p>
      </dgm:t>
    </dgm:pt>
    <dgm:pt modelId="{DF69A190-F1A4-4B92-8FD9-15B8965DB11E}">
      <dgm:prSet phldrT="[Text]" custT="1"/>
      <dgm:spPr>
        <a:solidFill>
          <a:srgbClr val="458DCF"/>
        </a:solidFill>
      </dgm:spPr>
      <dgm:t>
        <a:bodyPr/>
        <a:lstStyle/>
        <a:p>
          <a:pPr>
            <a:lnSpc>
              <a:spcPct val="114000"/>
            </a:lnSpc>
            <a:spcBef>
              <a:spcPts val="600"/>
            </a:spcBef>
            <a:spcAft>
              <a:spcPts val="600"/>
            </a:spcAft>
            <a:buClr>
              <a:srgbClr val="1C96D3"/>
            </a:buClr>
            <a:buFont typeface="Courier New" panose="02070309020205020404" pitchFamily="49" charset="0"/>
            <a:buChar char="o"/>
          </a:pPr>
          <a:r>
            <a:rPr lang="en-US" sz="2000"/>
            <a:t>Anger</a:t>
          </a:r>
          <a:endParaRPr lang="en-AU" sz="2000" dirty="0"/>
        </a:p>
      </dgm:t>
    </dgm:pt>
    <dgm:pt modelId="{B27C1769-A398-424A-8CC1-05C826A8B5FE}" type="parTrans" cxnId="{47CE4610-F697-4DAD-84E7-45E775803578}">
      <dgm:prSet/>
      <dgm:spPr/>
      <dgm:t>
        <a:bodyPr/>
        <a:lstStyle/>
        <a:p>
          <a:pPr>
            <a:lnSpc>
              <a:spcPct val="114000"/>
            </a:lnSpc>
            <a:spcBef>
              <a:spcPts val="600"/>
            </a:spcBef>
            <a:spcAft>
              <a:spcPts val="600"/>
            </a:spcAft>
          </a:pPr>
          <a:endParaRPr lang="en-AU" sz="2000"/>
        </a:p>
      </dgm:t>
    </dgm:pt>
    <dgm:pt modelId="{473BF2FE-7031-4D14-8E4D-D4CD547CE584}" type="sibTrans" cxnId="{47CE4610-F697-4DAD-84E7-45E775803578}">
      <dgm:prSet/>
      <dgm:spPr/>
      <dgm:t>
        <a:bodyPr/>
        <a:lstStyle/>
        <a:p>
          <a:pPr>
            <a:lnSpc>
              <a:spcPct val="114000"/>
            </a:lnSpc>
            <a:spcBef>
              <a:spcPts val="600"/>
            </a:spcBef>
            <a:spcAft>
              <a:spcPts val="600"/>
            </a:spcAft>
          </a:pPr>
          <a:endParaRPr lang="en-AU" sz="2000"/>
        </a:p>
      </dgm:t>
    </dgm:pt>
    <dgm:pt modelId="{36E5ED45-77A2-4784-B77F-BFE98AE6B8D4}">
      <dgm:prSet custT="1"/>
      <dgm:spPr>
        <a:solidFill>
          <a:srgbClr val="42BDCA"/>
        </a:solidFill>
      </dgm:spPr>
      <dgm:t>
        <a:bodyPr/>
        <a:lstStyle/>
        <a:p>
          <a:pPr>
            <a:lnSpc>
              <a:spcPct val="114000"/>
            </a:lnSpc>
            <a:spcBef>
              <a:spcPts val="600"/>
            </a:spcBef>
            <a:spcAft>
              <a:spcPts val="600"/>
            </a:spcAft>
          </a:pPr>
          <a:r>
            <a:rPr lang="en-US" sz="2000"/>
            <a:t>Irritability</a:t>
          </a:r>
          <a:endParaRPr lang="en-US" sz="2000" dirty="0"/>
        </a:p>
      </dgm:t>
    </dgm:pt>
    <dgm:pt modelId="{F5134F3B-DB60-4788-963F-6C432601FF0F}" type="parTrans" cxnId="{764CE8CD-7DA4-4C94-A522-5C411787D4A0}">
      <dgm:prSet/>
      <dgm:spPr/>
      <dgm:t>
        <a:bodyPr/>
        <a:lstStyle/>
        <a:p>
          <a:pPr>
            <a:lnSpc>
              <a:spcPct val="114000"/>
            </a:lnSpc>
            <a:spcBef>
              <a:spcPts val="600"/>
            </a:spcBef>
            <a:spcAft>
              <a:spcPts val="600"/>
            </a:spcAft>
          </a:pPr>
          <a:endParaRPr lang="en-AU" sz="2000"/>
        </a:p>
      </dgm:t>
    </dgm:pt>
    <dgm:pt modelId="{E226D70A-D910-42F9-AFC6-E2B1FED8A71C}" type="sibTrans" cxnId="{764CE8CD-7DA4-4C94-A522-5C411787D4A0}">
      <dgm:prSet/>
      <dgm:spPr/>
      <dgm:t>
        <a:bodyPr/>
        <a:lstStyle/>
        <a:p>
          <a:pPr>
            <a:lnSpc>
              <a:spcPct val="114000"/>
            </a:lnSpc>
            <a:spcBef>
              <a:spcPts val="600"/>
            </a:spcBef>
            <a:spcAft>
              <a:spcPts val="600"/>
            </a:spcAft>
          </a:pPr>
          <a:endParaRPr lang="en-AU" sz="2000"/>
        </a:p>
      </dgm:t>
    </dgm:pt>
    <dgm:pt modelId="{06AE48B9-9F3E-45EE-B1B9-A3EF35E4E7B7}">
      <dgm:prSet custT="1"/>
      <dgm:spPr>
        <a:solidFill>
          <a:srgbClr val="3CBE99"/>
        </a:solidFill>
      </dgm:spPr>
      <dgm:t>
        <a:bodyPr/>
        <a:lstStyle/>
        <a:p>
          <a:pPr>
            <a:lnSpc>
              <a:spcPct val="114000"/>
            </a:lnSpc>
            <a:spcBef>
              <a:spcPts val="600"/>
            </a:spcBef>
            <a:spcAft>
              <a:spcPts val="600"/>
            </a:spcAft>
          </a:pPr>
          <a:r>
            <a:rPr lang="en-US" sz="2000"/>
            <a:t>Restlessness</a:t>
          </a:r>
          <a:endParaRPr lang="en-US" sz="2000" dirty="0"/>
        </a:p>
      </dgm:t>
    </dgm:pt>
    <dgm:pt modelId="{28A27FE7-C8F7-46E9-A885-79166DCB6F23}" type="parTrans" cxnId="{6B74C657-7FCF-4B66-9C9E-09F5A59DFD68}">
      <dgm:prSet/>
      <dgm:spPr/>
      <dgm:t>
        <a:bodyPr/>
        <a:lstStyle/>
        <a:p>
          <a:pPr>
            <a:lnSpc>
              <a:spcPct val="114000"/>
            </a:lnSpc>
            <a:spcBef>
              <a:spcPts val="600"/>
            </a:spcBef>
            <a:spcAft>
              <a:spcPts val="600"/>
            </a:spcAft>
          </a:pPr>
          <a:endParaRPr lang="en-AU" sz="2000"/>
        </a:p>
      </dgm:t>
    </dgm:pt>
    <dgm:pt modelId="{35088498-BEBA-4946-9279-B11DA0153B67}" type="sibTrans" cxnId="{6B74C657-7FCF-4B66-9C9E-09F5A59DFD68}">
      <dgm:prSet/>
      <dgm:spPr/>
      <dgm:t>
        <a:bodyPr/>
        <a:lstStyle/>
        <a:p>
          <a:pPr>
            <a:lnSpc>
              <a:spcPct val="114000"/>
            </a:lnSpc>
            <a:spcBef>
              <a:spcPts val="600"/>
            </a:spcBef>
            <a:spcAft>
              <a:spcPts val="600"/>
            </a:spcAft>
          </a:pPr>
          <a:endParaRPr lang="en-AU" sz="2000"/>
        </a:p>
      </dgm:t>
    </dgm:pt>
    <dgm:pt modelId="{762BA5FF-2C6A-4D6B-8D8B-A3DB8FD7AC4E}">
      <dgm:prSet custT="1"/>
      <dgm:spPr/>
      <dgm:t>
        <a:bodyPr/>
        <a:lstStyle/>
        <a:p>
          <a:pPr>
            <a:lnSpc>
              <a:spcPct val="114000"/>
            </a:lnSpc>
            <a:spcBef>
              <a:spcPts val="600"/>
            </a:spcBef>
            <a:spcAft>
              <a:spcPts val="600"/>
            </a:spcAft>
          </a:pPr>
          <a:r>
            <a:rPr lang="en-US" sz="2000"/>
            <a:t>Unmotivated</a:t>
          </a:r>
          <a:endParaRPr lang="en-US" sz="2000" dirty="0"/>
        </a:p>
      </dgm:t>
    </dgm:pt>
    <dgm:pt modelId="{E91B4C49-71AB-41E1-A520-B2EA58653ACE}" type="parTrans" cxnId="{C0C4B9FC-554E-4313-A5A1-DBD546975CCD}">
      <dgm:prSet/>
      <dgm:spPr/>
      <dgm:t>
        <a:bodyPr/>
        <a:lstStyle/>
        <a:p>
          <a:pPr>
            <a:lnSpc>
              <a:spcPct val="114000"/>
            </a:lnSpc>
            <a:spcBef>
              <a:spcPts val="600"/>
            </a:spcBef>
            <a:spcAft>
              <a:spcPts val="600"/>
            </a:spcAft>
          </a:pPr>
          <a:endParaRPr lang="en-AU" sz="2000"/>
        </a:p>
      </dgm:t>
    </dgm:pt>
    <dgm:pt modelId="{3C2E3AED-8F39-4822-B8E9-5924C586B39D}" type="sibTrans" cxnId="{C0C4B9FC-554E-4313-A5A1-DBD546975CCD}">
      <dgm:prSet/>
      <dgm:spPr/>
      <dgm:t>
        <a:bodyPr/>
        <a:lstStyle/>
        <a:p>
          <a:pPr>
            <a:lnSpc>
              <a:spcPct val="114000"/>
            </a:lnSpc>
            <a:spcBef>
              <a:spcPts val="600"/>
            </a:spcBef>
            <a:spcAft>
              <a:spcPts val="600"/>
            </a:spcAft>
          </a:pPr>
          <a:endParaRPr lang="en-AU" sz="2000"/>
        </a:p>
      </dgm:t>
    </dgm:pt>
    <dgm:pt modelId="{A4765E58-E0A1-4CE0-B7E4-C31B3B2EC0EC}">
      <dgm:prSet custT="1"/>
      <dgm:spPr/>
      <dgm:t>
        <a:bodyPr/>
        <a:lstStyle/>
        <a:p>
          <a:pPr>
            <a:lnSpc>
              <a:spcPct val="114000"/>
            </a:lnSpc>
            <a:spcBef>
              <a:spcPts val="600"/>
            </a:spcBef>
            <a:spcAft>
              <a:spcPts val="600"/>
            </a:spcAft>
          </a:pPr>
          <a:r>
            <a:rPr lang="en-US" sz="2000"/>
            <a:t>Feeling overwhelmed</a:t>
          </a:r>
          <a:endParaRPr lang="en-US" sz="2000" dirty="0"/>
        </a:p>
      </dgm:t>
    </dgm:pt>
    <dgm:pt modelId="{F05E693C-AB5F-4270-903D-651BB387B46A}" type="parTrans" cxnId="{0C6D7F89-4D32-495C-92E1-CDFF06C02B2A}">
      <dgm:prSet/>
      <dgm:spPr/>
      <dgm:t>
        <a:bodyPr/>
        <a:lstStyle/>
        <a:p>
          <a:pPr>
            <a:lnSpc>
              <a:spcPct val="114000"/>
            </a:lnSpc>
            <a:spcBef>
              <a:spcPts val="600"/>
            </a:spcBef>
            <a:spcAft>
              <a:spcPts val="600"/>
            </a:spcAft>
          </a:pPr>
          <a:endParaRPr lang="en-AU" sz="2000"/>
        </a:p>
      </dgm:t>
    </dgm:pt>
    <dgm:pt modelId="{177E13A4-0880-4BA9-A714-D72D0E1ABEFE}" type="sibTrans" cxnId="{0C6D7F89-4D32-495C-92E1-CDFF06C02B2A}">
      <dgm:prSet/>
      <dgm:spPr/>
      <dgm:t>
        <a:bodyPr/>
        <a:lstStyle/>
        <a:p>
          <a:pPr>
            <a:lnSpc>
              <a:spcPct val="114000"/>
            </a:lnSpc>
            <a:spcBef>
              <a:spcPts val="600"/>
            </a:spcBef>
            <a:spcAft>
              <a:spcPts val="600"/>
            </a:spcAft>
          </a:pPr>
          <a:endParaRPr lang="en-AU" sz="2000"/>
        </a:p>
      </dgm:t>
    </dgm:pt>
    <dgm:pt modelId="{AF6C27CF-6476-45F5-B340-E70150AED0E4}" type="pres">
      <dgm:prSet presAssocID="{657DCE38-8D16-4C34-BFA3-6B77C1418FC8}" presName="Name0" presStyleCnt="0">
        <dgm:presLayoutVars>
          <dgm:dir/>
          <dgm:resizeHandles val="exact"/>
        </dgm:presLayoutVars>
      </dgm:prSet>
      <dgm:spPr/>
    </dgm:pt>
    <dgm:pt modelId="{1A55F462-0C42-4E01-9937-05F7860BDBF0}" type="pres">
      <dgm:prSet presAssocID="{DF69A190-F1A4-4B92-8FD9-15B8965DB11E}" presName="node" presStyleLbl="node1" presStyleIdx="0" presStyleCnt="5">
        <dgm:presLayoutVars>
          <dgm:bulletEnabled val="1"/>
        </dgm:presLayoutVars>
      </dgm:prSet>
      <dgm:spPr/>
    </dgm:pt>
    <dgm:pt modelId="{80A17A45-8151-48F4-A9B2-54968724496B}" type="pres">
      <dgm:prSet presAssocID="{473BF2FE-7031-4D14-8E4D-D4CD547CE584}" presName="sibTrans" presStyleCnt="0"/>
      <dgm:spPr/>
    </dgm:pt>
    <dgm:pt modelId="{7496602F-AFF1-44E3-BB07-09BB4B967D59}" type="pres">
      <dgm:prSet presAssocID="{36E5ED45-77A2-4784-B77F-BFE98AE6B8D4}" presName="node" presStyleLbl="node1" presStyleIdx="1" presStyleCnt="5">
        <dgm:presLayoutVars>
          <dgm:bulletEnabled val="1"/>
        </dgm:presLayoutVars>
      </dgm:prSet>
      <dgm:spPr/>
    </dgm:pt>
    <dgm:pt modelId="{2607480F-BB3C-4204-82EF-0696541816AF}" type="pres">
      <dgm:prSet presAssocID="{E226D70A-D910-42F9-AFC6-E2B1FED8A71C}" presName="sibTrans" presStyleCnt="0"/>
      <dgm:spPr/>
    </dgm:pt>
    <dgm:pt modelId="{428A5F08-E4D2-4C8C-AB87-3E67E1E3146D}" type="pres">
      <dgm:prSet presAssocID="{06AE48B9-9F3E-45EE-B1B9-A3EF35E4E7B7}" presName="node" presStyleLbl="node1" presStyleIdx="2" presStyleCnt="5">
        <dgm:presLayoutVars>
          <dgm:bulletEnabled val="1"/>
        </dgm:presLayoutVars>
      </dgm:prSet>
      <dgm:spPr/>
    </dgm:pt>
    <dgm:pt modelId="{2786926C-7F3E-489B-BDB1-EB7D4D6FC655}" type="pres">
      <dgm:prSet presAssocID="{35088498-BEBA-4946-9279-B11DA0153B67}" presName="sibTrans" presStyleCnt="0"/>
      <dgm:spPr/>
    </dgm:pt>
    <dgm:pt modelId="{655C1AFA-ABF4-4700-832B-9BF0DDBFD70A}" type="pres">
      <dgm:prSet presAssocID="{762BA5FF-2C6A-4D6B-8D8B-A3DB8FD7AC4E}" presName="node" presStyleLbl="node1" presStyleIdx="3" presStyleCnt="5">
        <dgm:presLayoutVars>
          <dgm:bulletEnabled val="1"/>
        </dgm:presLayoutVars>
      </dgm:prSet>
      <dgm:spPr/>
    </dgm:pt>
    <dgm:pt modelId="{EDF31AB9-F066-43FC-9678-CC75DD958394}" type="pres">
      <dgm:prSet presAssocID="{3C2E3AED-8F39-4822-B8E9-5924C586B39D}" presName="sibTrans" presStyleCnt="0"/>
      <dgm:spPr/>
    </dgm:pt>
    <dgm:pt modelId="{88103B95-6B3F-4CF6-A8B0-FAC005000305}" type="pres">
      <dgm:prSet presAssocID="{A4765E58-E0A1-4CE0-B7E4-C31B3B2EC0EC}" presName="node" presStyleLbl="node1" presStyleIdx="4" presStyleCnt="5">
        <dgm:presLayoutVars>
          <dgm:bulletEnabled val="1"/>
        </dgm:presLayoutVars>
      </dgm:prSet>
      <dgm:spPr/>
    </dgm:pt>
  </dgm:ptLst>
  <dgm:cxnLst>
    <dgm:cxn modelId="{C92CB70B-C410-44F7-B2AE-46954DB542A2}" type="presOf" srcId="{36E5ED45-77A2-4784-B77F-BFE98AE6B8D4}" destId="{7496602F-AFF1-44E3-BB07-09BB4B967D59}" srcOrd="0" destOrd="0" presId="urn:microsoft.com/office/officeart/2005/8/layout/hList6"/>
    <dgm:cxn modelId="{47CE4610-F697-4DAD-84E7-45E775803578}" srcId="{657DCE38-8D16-4C34-BFA3-6B77C1418FC8}" destId="{DF69A190-F1A4-4B92-8FD9-15B8965DB11E}" srcOrd="0" destOrd="0" parTransId="{B27C1769-A398-424A-8CC1-05C826A8B5FE}" sibTransId="{473BF2FE-7031-4D14-8E4D-D4CD547CE584}"/>
    <dgm:cxn modelId="{9947D529-EBD2-496B-90F4-B024AA5B4D3B}" type="presOf" srcId="{06AE48B9-9F3E-45EE-B1B9-A3EF35E4E7B7}" destId="{428A5F08-E4D2-4C8C-AB87-3E67E1E3146D}" srcOrd="0" destOrd="0" presId="urn:microsoft.com/office/officeart/2005/8/layout/hList6"/>
    <dgm:cxn modelId="{9F974F62-712E-4862-AD16-ACAC6C4294C3}" type="presOf" srcId="{657DCE38-8D16-4C34-BFA3-6B77C1418FC8}" destId="{AF6C27CF-6476-45F5-B340-E70150AED0E4}" srcOrd="0" destOrd="0" presId="urn:microsoft.com/office/officeart/2005/8/layout/hList6"/>
    <dgm:cxn modelId="{71DF0248-3288-440C-93BC-C74FA739AA62}" type="presOf" srcId="{A4765E58-E0A1-4CE0-B7E4-C31B3B2EC0EC}" destId="{88103B95-6B3F-4CF6-A8B0-FAC005000305}" srcOrd="0" destOrd="0" presId="urn:microsoft.com/office/officeart/2005/8/layout/hList6"/>
    <dgm:cxn modelId="{6B74C657-7FCF-4B66-9C9E-09F5A59DFD68}" srcId="{657DCE38-8D16-4C34-BFA3-6B77C1418FC8}" destId="{06AE48B9-9F3E-45EE-B1B9-A3EF35E4E7B7}" srcOrd="2" destOrd="0" parTransId="{28A27FE7-C8F7-46E9-A885-79166DCB6F23}" sibTransId="{35088498-BEBA-4946-9279-B11DA0153B67}"/>
    <dgm:cxn modelId="{0C6D7F89-4D32-495C-92E1-CDFF06C02B2A}" srcId="{657DCE38-8D16-4C34-BFA3-6B77C1418FC8}" destId="{A4765E58-E0A1-4CE0-B7E4-C31B3B2EC0EC}" srcOrd="4" destOrd="0" parTransId="{F05E693C-AB5F-4270-903D-651BB387B46A}" sibTransId="{177E13A4-0880-4BA9-A714-D72D0E1ABEFE}"/>
    <dgm:cxn modelId="{07C7ECC7-795E-47CF-94EB-06955AAEDAA1}" type="presOf" srcId="{DF69A190-F1A4-4B92-8FD9-15B8965DB11E}" destId="{1A55F462-0C42-4E01-9937-05F7860BDBF0}" srcOrd="0" destOrd="0" presId="urn:microsoft.com/office/officeart/2005/8/layout/hList6"/>
    <dgm:cxn modelId="{764CE8CD-7DA4-4C94-A522-5C411787D4A0}" srcId="{657DCE38-8D16-4C34-BFA3-6B77C1418FC8}" destId="{36E5ED45-77A2-4784-B77F-BFE98AE6B8D4}" srcOrd="1" destOrd="0" parTransId="{F5134F3B-DB60-4788-963F-6C432601FF0F}" sibTransId="{E226D70A-D910-42F9-AFC6-E2B1FED8A71C}"/>
    <dgm:cxn modelId="{A84BCFD9-9573-4670-824E-4309DA9D4D1C}" type="presOf" srcId="{762BA5FF-2C6A-4D6B-8D8B-A3DB8FD7AC4E}" destId="{655C1AFA-ABF4-4700-832B-9BF0DDBFD70A}" srcOrd="0" destOrd="0" presId="urn:microsoft.com/office/officeart/2005/8/layout/hList6"/>
    <dgm:cxn modelId="{C0C4B9FC-554E-4313-A5A1-DBD546975CCD}" srcId="{657DCE38-8D16-4C34-BFA3-6B77C1418FC8}" destId="{762BA5FF-2C6A-4D6B-8D8B-A3DB8FD7AC4E}" srcOrd="3" destOrd="0" parTransId="{E91B4C49-71AB-41E1-A520-B2EA58653ACE}" sibTransId="{3C2E3AED-8F39-4822-B8E9-5924C586B39D}"/>
    <dgm:cxn modelId="{B29BD755-55CA-49F4-BDDB-8765A6CCA6A5}" type="presParOf" srcId="{AF6C27CF-6476-45F5-B340-E70150AED0E4}" destId="{1A55F462-0C42-4E01-9937-05F7860BDBF0}" srcOrd="0" destOrd="0" presId="urn:microsoft.com/office/officeart/2005/8/layout/hList6"/>
    <dgm:cxn modelId="{7CF64250-B4E4-473F-ACCC-82164857B559}" type="presParOf" srcId="{AF6C27CF-6476-45F5-B340-E70150AED0E4}" destId="{80A17A45-8151-48F4-A9B2-54968724496B}" srcOrd="1" destOrd="0" presId="urn:microsoft.com/office/officeart/2005/8/layout/hList6"/>
    <dgm:cxn modelId="{4EB190A0-AD97-4D5E-BF4A-185C2BF6FEEE}" type="presParOf" srcId="{AF6C27CF-6476-45F5-B340-E70150AED0E4}" destId="{7496602F-AFF1-44E3-BB07-09BB4B967D59}" srcOrd="2" destOrd="0" presId="urn:microsoft.com/office/officeart/2005/8/layout/hList6"/>
    <dgm:cxn modelId="{5178F249-2157-44EA-A38C-36B50DEC26B5}" type="presParOf" srcId="{AF6C27CF-6476-45F5-B340-E70150AED0E4}" destId="{2607480F-BB3C-4204-82EF-0696541816AF}" srcOrd="3" destOrd="0" presId="urn:microsoft.com/office/officeart/2005/8/layout/hList6"/>
    <dgm:cxn modelId="{C621849E-2BDD-46C3-AB7F-EF66F5C81A88}" type="presParOf" srcId="{AF6C27CF-6476-45F5-B340-E70150AED0E4}" destId="{428A5F08-E4D2-4C8C-AB87-3E67E1E3146D}" srcOrd="4" destOrd="0" presId="urn:microsoft.com/office/officeart/2005/8/layout/hList6"/>
    <dgm:cxn modelId="{AFF96FD4-847B-45B0-BE22-F1810AF69A5D}" type="presParOf" srcId="{AF6C27CF-6476-45F5-B340-E70150AED0E4}" destId="{2786926C-7F3E-489B-BDB1-EB7D4D6FC655}" srcOrd="5" destOrd="0" presId="urn:microsoft.com/office/officeart/2005/8/layout/hList6"/>
    <dgm:cxn modelId="{0230A5E8-4135-4A95-9D12-C2A3D710FCF2}" type="presParOf" srcId="{AF6C27CF-6476-45F5-B340-E70150AED0E4}" destId="{655C1AFA-ABF4-4700-832B-9BF0DDBFD70A}" srcOrd="6" destOrd="0" presId="urn:microsoft.com/office/officeart/2005/8/layout/hList6"/>
    <dgm:cxn modelId="{A37A7764-9CD5-4FFF-B576-229AAA0CD4C3}" type="presParOf" srcId="{AF6C27CF-6476-45F5-B340-E70150AED0E4}" destId="{EDF31AB9-F066-43FC-9678-CC75DD958394}" srcOrd="7" destOrd="0" presId="urn:microsoft.com/office/officeart/2005/8/layout/hList6"/>
    <dgm:cxn modelId="{6589A033-9DB8-456A-9F3F-81CC4A30C85E}" type="presParOf" srcId="{AF6C27CF-6476-45F5-B340-E70150AED0E4}" destId="{88103B95-6B3F-4CF6-A8B0-FAC005000305}" srcOrd="8" destOrd="0" presId="urn:microsoft.com/office/officeart/2005/8/layout/hList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2721EB31-665B-44AE-8753-D6A993F36C02}" type="doc">
      <dgm:prSet loTypeId="urn:microsoft.com/office/officeart/2005/8/layout/default" loCatId="list" qsTypeId="urn:microsoft.com/office/officeart/2005/8/quickstyle/simple1" qsCatId="simple" csTypeId="urn:microsoft.com/office/officeart/2005/8/colors/colorful5" csCatId="colorful" phldr="1"/>
      <dgm:spPr/>
      <dgm:t>
        <a:bodyPr/>
        <a:lstStyle/>
        <a:p>
          <a:endParaRPr lang="en-AU"/>
        </a:p>
      </dgm:t>
    </dgm:pt>
    <dgm:pt modelId="{1C37E8CF-9208-4664-8CEF-78C153AC072D}">
      <dgm:prSet phldrT="[Text]" custT="1"/>
      <dgm:spPr>
        <a:solidFill>
          <a:srgbClr val="458DCF"/>
        </a:solidFill>
      </dgm:spPr>
      <dgm:t>
        <a:bodyPr/>
        <a:lstStyle/>
        <a:p>
          <a:pPr>
            <a:lnSpc>
              <a:spcPct val="114000"/>
            </a:lnSpc>
            <a:spcBef>
              <a:spcPts val="600"/>
            </a:spcBef>
            <a:spcAft>
              <a:spcPts val="600"/>
            </a:spcAft>
            <a:buClr>
              <a:srgbClr val="1C96D3"/>
            </a:buClr>
            <a:buFont typeface="Courier New" panose="02070309020205020404" pitchFamily="49" charset="0"/>
            <a:buChar char="o"/>
          </a:pPr>
          <a:r>
            <a:rPr lang="en-US" sz="2000"/>
            <a:t>Poor memory</a:t>
          </a:r>
          <a:endParaRPr lang="en-AU" sz="2000" dirty="0"/>
        </a:p>
      </dgm:t>
    </dgm:pt>
    <dgm:pt modelId="{6E3CAE8B-E5A3-4DF9-8C99-E0AC26C210AF}" type="parTrans" cxnId="{B2AE368F-4A79-47A6-B021-07370051B426}">
      <dgm:prSet/>
      <dgm:spPr/>
      <dgm:t>
        <a:bodyPr/>
        <a:lstStyle/>
        <a:p>
          <a:pPr>
            <a:lnSpc>
              <a:spcPct val="114000"/>
            </a:lnSpc>
            <a:spcBef>
              <a:spcPts val="600"/>
            </a:spcBef>
            <a:spcAft>
              <a:spcPts val="600"/>
            </a:spcAft>
          </a:pPr>
          <a:endParaRPr lang="en-AU" sz="2000"/>
        </a:p>
      </dgm:t>
    </dgm:pt>
    <dgm:pt modelId="{B5A25156-10D7-4BA1-9AD6-7F18CCF9D8EF}" type="sibTrans" cxnId="{B2AE368F-4A79-47A6-B021-07370051B426}">
      <dgm:prSet/>
      <dgm:spPr/>
      <dgm:t>
        <a:bodyPr/>
        <a:lstStyle/>
        <a:p>
          <a:pPr>
            <a:lnSpc>
              <a:spcPct val="114000"/>
            </a:lnSpc>
            <a:spcBef>
              <a:spcPts val="600"/>
            </a:spcBef>
            <a:spcAft>
              <a:spcPts val="600"/>
            </a:spcAft>
          </a:pPr>
          <a:endParaRPr lang="en-AU" sz="2000"/>
        </a:p>
      </dgm:t>
    </dgm:pt>
    <dgm:pt modelId="{85FF0BD7-6E32-40A0-881E-6BE340646665}">
      <dgm:prSet custT="1"/>
      <dgm:spPr>
        <a:solidFill>
          <a:srgbClr val="42BDCA"/>
        </a:solidFill>
      </dgm:spPr>
      <dgm:t>
        <a:bodyPr/>
        <a:lstStyle/>
        <a:p>
          <a:pPr>
            <a:lnSpc>
              <a:spcPct val="114000"/>
            </a:lnSpc>
            <a:spcBef>
              <a:spcPts val="600"/>
            </a:spcBef>
            <a:spcAft>
              <a:spcPts val="600"/>
            </a:spcAft>
          </a:pPr>
          <a:r>
            <a:rPr lang="en-US" sz="2000"/>
            <a:t>Concentration difficulties</a:t>
          </a:r>
          <a:endParaRPr lang="en-US" sz="2000" dirty="0"/>
        </a:p>
      </dgm:t>
    </dgm:pt>
    <dgm:pt modelId="{F4AB1CAF-AECB-4BBB-9676-00D0598088CC}" type="parTrans" cxnId="{46E20001-D983-4E81-B293-2554CB4D89F6}">
      <dgm:prSet/>
      <dgm:spPr/>
      <dgm:t>
        <a:bodyPr/>
        <a:lstStyle/>
        <a:p>
          <a:pPr>
            <a:lnSpc>
              <a:spcPct val="114000"/>
            </a:lnSpc>
            <a:spcBef>
              <a:spcPts val="600"/>
            </a:spcBef>
            <a:spcAft>
              <a:spcPts val="600"/>
            </a:spcAft>
          </a:pPr>
          <a:endParaRPr lang="en-AU" sz="2000"/>
        </a:p>
      </dgm:t>
    </dgm:pt>
    <dgm:pt modelId="{F116FB26-F53F-497C-9407-32E9732EA2CF}" type="sibTrans" cxnId="{46E20001-D983-4E81-B293-2554CB4D89F6}">
      <dgm:prSet/>
      <dgm:spPr/>
      <dgm:t>
        <a:bodyPr/>
        <a:lstStyle/>
        <a:p>
          <a:pPr>
            <a:lnSpc>
              <a:spcPct val="114000"/>
            </a:lnSpc>
            <a:spcBef>
              <a:spcPts val="600"/>
            </a:spcBef>
            <a:spcAft>
              <a:spcPts val="600"/>
            </a:spcAft>
          </a:pPr>
          <a:endParaRPr lang="en-AU" sz="2000"/>
        </a:p>
      </dgm:t>
    </dgm:pt>
    <dgm:pt modelId="{37C624C6-803E-46B0-973F-9EE9685CEFE2}">
      <dgm:prSet custT="1"/>
      <dgm:spPr>
        <a:solidFill>
          <a:srgbClr val="3CBE99"/>
        </a:solidFill>
      </dgm:spPr>
      <dgm:t>
        <a:bodyPr/>
        <a:lstStyle/>
        <a:p>
          <a:pPr>
            <a:lnSpc>
              <a:spcPct val="114000"/>
            </a:lnSpc>
            <a:spcBef>
              <a:spcPts val="600"/>
            </a:spcBef>
            <a:spcAft>
              <a:spcPts val="600"/>
            </a:spcAft>
          </a:pPr>
          <a:r>
            <a:rPr lang="en-US" sz="2000" dirty="0"/>
            <a:t>Poor decision-making skills</a:t>
          </a:r>
        </a:p>
      </dgm:t>
    </dgm:pt>
    <dgm:pt modelId="{4D4E34E9-93D8-40B2-8C03-D61A68A7C97B}" type="parTrans" cxnId="{3544942A-F82D-4B4D-A877-7E09C2837B3D}">
      <dgm:prSet/>
      <dgm:spPr/>
      <dgm:t>
        <a:bodyPr/>
        <a:lstStyle/>
        <a:p>
          <a:pPr>
            <a:lnSpc>
              <a:spcPct val="114000"/>
            </a:lnSpc>
            <a:spcBef>
              <a:spcPts val="600"/>
            </a:spcBef>
            <a:spcAft>
              <a:spcPts val="600"/>
            </a:spcAft>
          </a:pPr>
          <a:endParaRPr lang="en-AU" sz="2000"/>
        </a:p>
      </dgm:t>
    </dgm:pt>
    <dgm:pt modelId="{05455896-FEB8-47CF-A8F8-A8AA066109AA}" type="sibTrans" cxnId="{3544942A-F82D-4B4D-A877-7E09C2837B3D}">
      <dgm:prSet/>
      <dgm:spPr/>
      <dgm:t>
        <a:bodyPr/>
        <a:lstStyle/>
        <a:p>
          <a:pPr>
            <a:lnSpc>
              <a:spcPct val="114000"/>
            </a:lnSpc>
            <a:spcBef>
              <a:spcPts val="600"/>
            </a:spcBef>
            <a:spcAft>
              <a:spcPts val="600"/>
            </a:spcAft>
          </a:pPr>
          <a:endParaRPr lang="en-AU" sz="2000"/>
        </a:p>
      </dgm:t>
    </dgm:pt>
    <dgm:pt modelId="{C88FECCA-9586-411D-BAD4-91B3C91A789A}">
      <dgm:prSet custT="1"/>
      <dgm:spPr/>
      <dgm:t>
        <a:bodyPr/>
        <a:lstStyle/>
        <a:p>
          <a:pPr>
            <a:lnSpc>
              <a:spcPct val="114000"/>
            </a:lnSpc>
            <a:spcBef>
              <a:spcPts val="600"/>
            </a:spcBef>
            <a:spcAft>
              <a:spcPts val="600"/>
            </a:spcAft>
          </a:pPr>
          <a:r>
            <a:rPr lang="en-US" sz="2000"/>
            <a:t>Constant negative thoughts</a:t>
          </a:r>
          <a:endParaRPr lang="en-US" sz="2000" dirty="0"/>
        </a:p>
      </dgm:t>
    </dgm:pt>
    <dgm:pt modelId="{5E0F8752-B988-4A21-833D-7579744BDD68}" type="parTrans" cxnId="{17430A39-CA7A-40C5-B1EB-915D60455FB6}">
      <dgm:prSet/>
      <dgm:spPr/>
      <dgm:t>
        <a:bodyPr/>
        <a:lstStyle/>
        <a:p>
          <a:pPr>
            <a:lnSpc>
              <a:spcPct val="114000"/>
            </a:lnSpc>
            <a:spcBef>
              <a:spcPts val="600"/>
            </a:spcBef>
            <a:spcAft>
              <a:spcPts val="600"/>
            </a:spcAft>
          </a:pPr>
          <a:endParaRPr lang="en-AU" sz="2000"/>
        </a:p>
      </dgm:t>
    </dgm:pt>
    <dgm:pt modelId="{93292FAC-BC08-48B2-890D-5274614D61BD}" type="sibTrans" cxnId="{17430A39-CA7A-40C5-B1EB-915D60455FB6}">
      <dgm:prSet/>
      <dgm:spPr/>
      <dgm:t>
        <a:bodyPr/>
        <a:lstStyle/>
        <a:p>
          <a:pPr>
            <a:lnSpc>
              <a:spcPct val="114000"/>
            </a:lnSpc>
            <a:spcBef>
              <a:spcPts val="600"/>
            </a:spcBef>
            <a:spcAft>
              <a:spcPts val="600"/>
            </a:spcAft>
          </a:pPr>
          <a:endParaRPr lang="en-AU" sz="2000"/>
        </a:p>
      </dgm:t>
    </dgm:pt>
    <dgm:pt modelId="{587C1691-7D90-4E1B-A298-A7817419172E}">
      <dgm:prSet custT="1"/>
      <dgm:spPr/>
      <dgm:t>
        <a:bodyPr/>
        <a:lstStyle/>
        <a:p>
          <a:pPr>
            <a:lnSpc>
              <a:spcPct val="114000"/>
            </a:lnSpc>
            <a:spcBef>
              <a:spcPts val="600"/>
            </a:spcBef>
            <a:spcAft>
              <a:spcPts val="600"/>
            </a:spcAft>
          </a:pPr>
          <a:r>
            <a:rPr lang="en-US" sz="2000"/>
            <a:t>Sleeping problems</a:t>
          </a:r>
          <a:endParaRPr lang="en-US" sz="2000" dirty="0"/>
        </a:p>
      </dgm:t>
    </dgm:pt>
    <dgm:pt modelId="{251314EB-3B93-4A00-B559-60A5C533E128}" type="parTrans" cxnId="{96B0F4DE-5E86-4573-9167-493F6F9C71A4}">
      <dgm:prSet/>
      <dgm:spPr/>
      <dgm:t>
        <a:bodyPr/>
        <a:lstStyle/>
        <a:p>
          <a:pPr>
            <a:lnSpc>
              <a:spcPct val="114000"/>
            </a:lnSpc>
            <a:spcBef>
              <a:spcPts val="600"/>
            </a:spcBef>
            <a:spcAft>
              <a:spcPts val="600"/>
            </a:spcAft>
          </a:pPr>
          <a:endParaRPr lang="en-AU" sz="2000"/>
        </a:p>
      </dgm:t>
    </dgm:pt>
    <dgm:pt modelId="{D44A8E6C-989B-496C-B937-4A5EF9679883}" type="sibTrans" cxnId="{96B0F4DE-5E86-4573-9167-493F6F9C71A4}">
      <dgm:prSet/>
      <dgm:spPr/>
      <dgm:t>
        <a:bodyPr/>
        <a:lstStyle/>
        <a:p>
          <a:pPr>
            <a:lnSpc>
              <a:spcPct val="114000"/>
            </a:lnSpc>
            <a:spcBef>
              <a:spcPts val="600"/>
            </a:spcBef>
            <a:spcAft>
              <a:spcPts val="600"/>
            </a:spcAft>
          </a:pPr>
          <a:endParaRPr lang="en-AU" sz="2000"/>
        </a:p>
      </dgm:t>
    </dgm:pt>
    <dgm:pt modelId="{B6622C8D-56E6-42AC-9055-08DE4F341349}" type="pres">
      <dgm:prSet presAssocID="{2721EB31-665B-44AE-8753-D6A993F36C02}" presName="diagram" presStyleCnt="0">
        <dgm:presLayoutVars>
          <dgm:dir/>
          <dgm:resizeHandles val="exact"/>
        </dgm:presLayoutVars>
      </dgm:prSet>
      <dgm:spPr/>
    </dgm:pt>
    <dgm:pt modelId="{F3559A02-BB82-4019-A61C-FA8F7843140E}" type="pres">
      <dgm:prSet presAssocID="{1C37E8CF-9208-4664-8CEF-78C153AC072D}" presName="node" presStyleLbl="node1" presStyleIdx="0" presStyleCnt="5" custScaleX="113622">
        <dgm:presLayoutVars>
          <dgm:bulletEnabled val="1"/>
        </dgm:presLayoutVars>
      </dgm:prSet>
      <dgm:spPr>
        <a:prstGeom prst="round1Rect">
          <a:avLst/>
        </a:prstGeom>
      </dgm:spPr>
    </dgm:pt>
    <dgm:pt modelId="{5A71A67D-B292-4AA0-AC36-ACA987F629E0}" type="pres">
      <dgm:prSet presAssocID="{B5A25156-10D7-4BA1-9AD6-7F18CCF9D8EF}" presName="sibTrans" presStyleCnt="0"/>
      <dgm:spPr/>
    </dgm:pt>
    <dgm:pt modelId="{FDC65B18-021F-40AF-BF36-C4DB1C9CDDC2}" type="pres">
      <dgm:prSet presAssocID="{85FF0BD7-6E32-40A0-881E-6BE340646665}" presName="node" presStyleLbl="node1" presStyleIdx="1" presStyleCnt="5" custScaleX="113622">
        <dgm:presLayoutVars>
          <dgm:bulletEnabled val="1"/>
        </dgm:presLayoutVars>
      </dgm:prSet>
      <dgm:spPr>
        <a:prstGeom prst="round1Rect">
          <a:avLst/>
        </a:prstGeom>
      </dgm:spPr>
    </dgm:pt>
    <dgm:pt modelId="{71516FCF-D3F9-4819-9BE0-B019A4241FEE}" type="pres">
      <dgm:prSet presAssocID="{F116FB26-F53F-497C-9407-32E9732EA2CF}" presName="sibTrans" presStyleCnt="0"/>
      <dgm:spPr/>
    </dgm:pt>
    <dgm:pt modelId="{53433509-8B36-4B09-8BEA-824AAE948259}" type="pres">
      <dgm:prSet presAssocID="{37C624C6-803E-46B0-973F-9EE9685CEFE2}" presName="node" presStyleLbl="node1" presStyleIdx="2" presStyleCnt="5" custScaleX="113622">
        <dgm:presLayoutVars>
          <dgm:bulletEnabled val="1"/>
        </dgm:presLayoutVars>
      </dgm:prSet>
      <dgm:spPr>
        <a:prstGeom prst="round1Rect">
          <a:avLst/>
        </a:prstGeom>
      </dgm:spPr>
    </dgm:pt>
    <dgm:pt modelId="{FE8F95B5-BB7E-432B-9879-42F795D955E9}" type="pres">
      <dgm:prSet presAssocID="{05455896-FEB8-47CF-A8F8-A8AA066109AA}" presName="sibTrans" presStyleCnt="0"/>
      <dgm:spPr/>
    </dgm:pt>
    <dgm:pt modelId="{FB512938-895F-41F9-97C0-2296D245A21A}" type="pres">
      <dgm:prSet presAssocID="{C88FECCA-9586-411D-BAD4-91B3C91A789A}" presName="node" presStyleLbl="node1" presStyleIdx="3" presStyleCnt="5" custScaleX="113622">
        <dgm:presLayoutVars>
          <dgm:bulletEnabled val="1"/>
        </dgm:presLayoutVars>
      </dgm:prSet>
      <dgm:spPr>
        <a:prstGeom prst="round1Rect">
          <a:avLst/>
        </a:prstGeom>
      </dgm:spPr>
    </dgm:pt>
    <dgm:pt modelId="{ACB83E63-503B-4F2A-902C-F4E30F9FA531}" type="pres">
      <dgm:prSet presAssocID="{93292FAC-BC08-48B2-890D-5274614D61BD}" presName="sibTrans" presStyleCnt="0"/>
      <dgm:spPr/>
    </dgm:pt>
    <dgm:pt modelId="{1702E2B0-400C-44DB-A991-46DDDAB40608}" type="pres">
      <dgm:prSet presAssocID="{587C1691-7D90-4E1B-A298-A7817419172E}" presName="node" presStyleLbl="node1" presStyleIdx="4" presStyleCnt="5" custScaleX="113622">
        <dgm:presLayoutVars>
          <dgm:bulletEnabled val="1"/>
        </dgm:presLayoutVars>
      </dgm:prSet>
      <dgm:spPr>
        <a:prstGeom prst="round1Rect">
          <a:avLst/>
        </a:prstGeom>
      </dgm:spPr>
    </dgm:pt>
  </dgm:ptLst>
  <dgm:cxnLst>
    <dgm:cxn modelId="{46E20001-D983-4E81-B293-2554CB4D89F6}" srcId="{2721EB31-665B-44AE-8753-D6A993F36C02}" destId="{85FF0BD7-6E32-40A0-881E-6BE340646665}" srcOrd="1" destOrd="0" parTransId="{F4AB1CAF-AECB-4BBB-9676-00D0598088CC}" sibTransId="{F116FB26-F53F-497C-9407-32E9732EA2CF}"/>
    <dgm:cxn modelId="{9FD5C127-5458-4178-AF9D-4EA23211AEF2}" type="presOf" srcId="{2721EB31-665B-44AE-8753-D6A993F36C02}" destId="{B6622C8D-56E6-42AC-9055-08DE4F341349}" srcOrd="0" destOrd="0" presId="urn:microsoft.com/office/officeart/2005/8/layout/default"/>
    <dgm:cxn modelId="{3544942A-F82D-4B4D-A877-7E09C2837B3D}" srcId="{2721EB31-665B-44AE-8753-D6A993F36C02}" destId="{37C624C6-803E-46B0-973F-9EE9685CEFE2}" srcOrd="2" destOrd="0" parTransId="{4D4E34E9-93D8-40B2-8C03-D61A68A7C97B}" sibTransId="{05455896-FEB8-47CF-A8F8-A8AA066109AA}"/>
    <dgm:cxn modelId="{17430A39-CA7A-40C5-B1EB-915D60455FB6}" srcId="{2721EB31-665B-44AE-8753-D6A993F36C02}" destId="{C88FECCA-9586-411D-BAD4-91B3C91A789A}" srcOrd="3" destOrd="0" parTransId="{5E0F8752-B988-4A21-833D-7579744BDD68}" sibTransId="{93292FAC-BC08-48B2-890D-5274614D61BD}"/>
    <dgm:cxn modelId="{60B9B13F-3560-47D1-B5DC-5D9F5253C1C6}" type="presOf" srcId="{1C37E8CF-9208-4664-8CEF-78C153AC072D}" destId="{F3559A02-BB82-4019-A61C-FA8F7843140E}" srcOrd="0" destOrd="0" presId="urn:microsoft.com/office/officeart/2005/8/layout/default"/>
    <dgm:cxn modelId="{8714A744-0DF5-41B1-B54A-2C0373E76296}" type="presOf" srcId="{85FF0BD7-6E32-40A0-881E-6BE340646665}" destId="{FDC65B18-021F-40AF-BF36-C4DB1C9CDDC2}" srcOrd="0" destOrd="0" presId="urn:microsoft.com/office/officeart/2005/8/layout/default"/>
    <dgm:cxn modelId="{B2AE368F-4A79-47A6-B021-07370051B426}" srcId="{2721EB31-665B-44AE-8753-D6A993F36C02}" destId="{1C37E8CF-9208-4664-8CEF-78C153AC072D}" srcOrd="0" destOrd="0" parTransId="{6E3CAE8B-E5A3-4DF9-8C99-E0AC26C210AF}" sibTransId="{B5A25156-10D7-4BA1-9AD6-7F18CCF9D8EF}"/>
    <dgm:cxn modelId="{0F7D1F9B-57F0-4DB2-8FD4-CC4EECA51A9E}" type="presOf" srcId="{587C1691-7D90-4E1B-A298-A7817419172E}" destId="{1702E2B0-400C-44DB-A991-46DDDAB40608}" srcOrd="0" destOrd="0" presId="urn:microsoft.com/office/officeart/2005/8/layout/default"/>
    <dgm:cxn modelId="{5562249C-28BC-4E6D-82C2-65AD21DA864B}" type="presOf" srcId="{37C624C6-803E-46B0-973F-9EE9685CEFE2}" destId="{53433509-8B36-4B09-8BEA-824AAE948259}" srcOrd="0" destOrd="0" presId="urn:microsoft.com/office/officeart/2005/8/layout/default"/>
    <dgm:cxn modelId="{96B0F4DE-5E86-4573-9167-493F6F9C71A4}" srcId="{2721EB31-665B-44AE-8753-D6A993F36C02}" destId="{587C1691-7D90-4E1B-A298-A7817419172E}" srcOrd="4" destOrd="0" parTransId="{251314EB-3B93-4A00-B559-60A5C533E128}" sibTransId="{D44A8E6C-989B-496C-B937-4A5EF9679883}"/>
    <dgm:cxn modelId="{D19354F8-4583-4530-A416-3B8E5A1964B5}" type="presOf" srcId="{C88FECCA-9586-411D-BAD4-91B3C91A789A}" destId="{FB512938-895F-41F9-97C0-2296D245A21A}" srcOrd="0" destOrd="0" presId="urn:microsoft.com/office/officeart/2005/8/layout/default"/>
    <dgm:cxn modelId="{2871486B-F529-4C27-AE4C-7EAEF2646E59}" type="presParOf" srcId="{B6622C8D-56E6-42AC-9055-08DE4F341349}" destId="{F3559A02-BB82-4019-A61C-FA8F7843140E}" srcOrd="0" destOrd="0" presId="urn:microsoft.com/office/officeart/2005/8/layout/default"/>
    <dgm:cxn modelId="{8411BC61-A359-4B31-8F45-F0ED1BB57CF3}" type="presParOf" srcId="{B6622C8D-56E6-42AC-9055-08DE4F341349}" destId="{5A71A67D-B292-4AA0-AC36-ACA987F629E0}" srcOrd="1" destOrd="0" presId="urn:microsoft.com/office/officeart/2005/8/layout/default"/>
    <dgm:cxn modelId="{04C671D8-2B75-4D13-8C7C-CB809AAE7BB2}" type="presParOf" srcId="{B6622C8D-56E6-42AC-9055-08DE4F341349}" destId="{FDC65B18-021F-40AF-BF36-C4DB1C9CDDC2}" srcOrd="2" destOrd="0" presId="urn:microsoft.com/office/officeart/2005/8/layout/default"/>
    <dgm:cxn modelId="{4D520E25-7374-4BD9-8C42-5EF99530D0CA}" type="presParOf" srcId="{B6622C8D-56E6-42AC-9055-08DE4F341349}" destId="{71516FCF-D3F9-4819-9BE0-B019A4241FEE}" srcOrd="3" destOrd="0" presId="urn:microsoft.com/office/officeart/2005/8/layout/default"/>
    <dgm:cxn modelId="{FB847C7F-DC9D-4BD4-8C36-DF754485D0FF}" type="presParOf" srcId="{B6622C8D-56E6-42AC-9055-08DE4F341349}" destId="{53433509-8B36-4B09-8BEA-824AAE948259}" srcOrd="4" destOrd="0" presId="urn:microsoft.com/office/officeart/2005/8/layout/default"/>
    <dgm:cxn modelId="{6206E7E2-7E28-4771-B937-08F82A12B037}" type="presParOf" srcId="{B6622C8D-56E6-42AC-9055-08DE4F341349}" destId="{FE8F95B5-BB7E-432B-9879-42F795D955E9}" srcOrd="5" destOrd="0" presId="urn:microsoft.com/office/officeart/2005/8/layout/default"/>
    <dgm:cxn modelId="{44F83C91-7689-42CE-B691-2BEABD583729}" type="presParOf" srcId="{B6622C8D-56E6-42AC-9055-08DE4F341349}" destId="{FB512938-895F-41F9-97C0-2296D245A21A}" srcOrd="6" destOrd="0" presId="urn:microsoft.com/office/officeart/2005/8/layout/default"/>
    <dgm:cxn modelId="{9A1DC0F6-7DCB-405B-B14E-ABB704D466E3}" type="presParOf" srcId="{B6622C8D-56E6-42AC-9055-08DE4F341349}" destId="{ACB83E63-503B-4F2A-902C-F4E30F9FA531}" srcOrd="7" destOrd="0" presId="urn:microsoft.com/office/officeart/2005/8/layout/default"/>
    <dgm:cxn modelId="{44ED95B6-3FFB-4049-BD06-AAF1E77CACD6}" type="presParOf" srcId="{B6622C8D-56E6-42AC-9055-08DE4F341349}" destId="{1702E2B0-400C-44DB-A991-46DDDAB40608}" srcOrd="8"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DF007804-4528-4B0B-BEE6-13E0A9C5FECB}" type="doc">
      <dgm:prSet loTypeId="urn:microsoft.com/office/officeart/2005/8/layout/default" loCatId="list" qsTypeId="urn:microsoft.com/office/officeart/2005/8/quickstyle/simple1" qsCatId="simple" csTypeId="urn:microsoft.com/office/officeart/2005/8/colors/colorful5" csCatId="colorful" phldr="1"/>
      <dgm:spPr/>
      <dgm:t>
        <a:bodyPr/>
        <a:lstStyle/>
        <a:p>
          <a:endParaRPr lang="en-US"/>
        </a:p>
      </dgm:t>
    </dgm:pt>
    <dgm:pt modelId="{61CD060F-6A1F-40E9-9BB5-51FB8B5679A3}">
      <dgm:prSet phldrT="[Text]" custT="1"/>
      <dgm:spPr>
        <a:solidFill>
          <a:srgbClr val="458DCF"/>
        </a:solidFill>
      </dgm:spPr>
      <dgm:t>
        <a:bodyPr/>
        <a:lstStyle/>
        <a:p>
          <a:pPr algn="ctr">
            <a:lnSpc>
              <a:spcPct val="114000"/>
            </a:lnSpc>
            <a:spcBef>
              <a:spcPts val="600"/>
            </a:spcBef>
            <a:spcAft>
              <a:spcPts val="600"/>
            </a:spcAft>
            <a:buFont typeface="Wingdings" panose="05000000000000000000" pitchFamily="2" charset="2"/>
            <a:buChar char=""/>
          </a:pPr>
          <a:r>
            <a:rPr lang="en-GB" sz="2000"/>
            <a:t>Exercising</a:t>
          </a:r>
          <a:endParaRPr lang="en-US" sz="2000"/>
        </a:p>
      </dgm:t>
    </dgm:pt>
    <dgm:pt modelId="{2DF72590-A593-48C4-8B20-5B7A2A1D9DC6}" type="parTrans" cxnId="{9A4256DF-F563-4B97-82A5-244E1F77A4DF}">
      <dgm:prSet/>
      <dgm:spPr/>
      <dgm:t>
        <a:bodyPr/>
        <a:lstStyle/>
        <a:p>
          <a:pPr algn="ctr">
            <a:lnSpc>
              <a:spcPct val="114000"/>
            </a:lnSpc>
            <a:spcBef>
              <a:spcPts val="600"/>
            </a:spcBef>
            <a:spcAft>
              <a:spcPts val="600"/>
            </a:spcAft>
          </a:pPr>
          <a:endParaRPr lang="en-US" sz="2000"/>
        </a:p>
      </dgm:t>
    </dgm:pt>
    <dgm:pt modelId="{EF135BC3-92A9-497D-AD8E-639F3FFC4C54}" type="sibTrans" cxnId="{9A4256DF-F563-4B97-82A5-244E1F77A4DF}">
      <dgm:prSet/>
      <dgm:spPr/>
      <dgm:t>
        <a:bodyPr/>
        <a:lstStyle/>
        <a:p>
          <a:pPr algn="ctr">
            <a:lnSpc>
              <a:spcPct val="114000"/>
            </a:lnSpc>
            <a:spcBef>
              <a:spcPts val="600"/>
            </a:spcBef>
            <a:spcAft>
              <a:spcPts val="600"/>
            </a:spcAft>
          </a:pPr>
          <a:endParaRPr lang="en-US" sz="2000"/>
        </a:p>
      </dgm:t>
    </dgm:pt>
    <dgm:pt modelId="{F928B4D7-77F7-4510-9A13-FCB186E1C535}">
      <dgm:prSet phldrT="[Text]" custT="1"/>
      <dgm:spPr>
        <a:solidFill>
          <a:srgbClr val="42BDCA"/>
        </a:solidFill>
      </dgm:spPr>
      <dgm:t>
        <a:bodyPr/>
        <a:lstStyle/>
        <a:p>
          <a:pPr algn="ctr">
            <a:lnSpc>
              <a:spcPct val="114000"/>
            </a:lnSpc>
            <a:spcBef>
              <a:spcPts val="600"/>
            </a:spcBef>
            <a:spcAft>
              <a:spcPts val="600"/>
            </a:spcAft>
            <a:buFont typeface="Wingdings" panose="05000000000000000000" pitchFamily="2" charset="2"/>
            <a:buChar char=""/>
          </a:pPr>
          <a:r>
            <a:rPr lang="en-GB" sz="2000" dirty="0"/>
            <a:t>Doing a hobby</a:t>
          </a:r>
          <a:endParaRPr lang="en-US" sz="2000" dirty="0"/>
        </a:p>
      </dgm:t>
    </dgm:pt>
    <dgm:pt modelId="{F432598A-2CF7-4101-ADF2-A81D3AD26F9B}" type="parTrans" cxnId="{99032BE9-716F-4AFC-A511-F9FB2924E4D2}">
      <dgm:prSet/>
      <dgm:spPr/>
      <dgm:t>
        <a:bodyPr/>
        <a:lstStyle/>
        <a:p>
          <a:pPr algn="ctr">
            <a:lnSpc>
              <a:spcPct val="114000"/>
            </a:lnSpc>
            <a:spcBef>
              <a:spcPts val="600"/>
            </a:spcBef>
            <a:spcAft>
              <a:spcPts val="600"/>
            </a:spcAft>
          </a:pPr>
          <a:endParaRPr lang="en-US" sz="2000"/>
        </a:p>
      </dgm:t>
    </dgm:pt>
    <dgm:pt modelId="{02A35EFF-DFF3-4272-94A7-63F7DDE19EA2}" type="sibTrans" cxnId="{99032BE9-716F-4AFC-A511-F9FB2924E4D2}">
      <dgm:prSet/>
      <dgm:spPr/>
      <dgm:t>
        <a:bodyPr/>
        <a:lstStyle/>
        <a:p>
          <a:pPr algn="ctr">
            <a:lnSpc>
              <a:spcPct val="114000"/>
            </a:lnSpc>
            <a:spcBef>
              <a:spcPts val="600"/>
            </a:spcBef>
            <a:spcAft>
              <a:spcPts val="600"/>
            </a:spcAft>
          </a:pPr>
          <a:endParaRPr lang="en-US" sz="2000"/>
        </a:p>
      </dgm:t>
    </dgm:pt>
    <dgm:pt modelId="{4C9F6ACA-3A36-40ED-9A3A-F1C504F54D1A}">
      <dgm:prSet phldrT="[Text]" custT="1"/>
      <dgm:spPr>
        <a:solidFill>
          <a:srgbClr val="3CBE99"/>
        </a:solidFill>
      </dgm:spPr>
      <dgm:t>
        <a:bodyPr/>
        <a:lstStyle/>
        <a:p>
          <a:pPr algn="ctr">
            <a:lnSpc>
              <a:spcPct val="114000"/>
            </a:lnSpc>
            <a:spcBef>
              <a:spcPts val="600"/>
            </a:spcBef>
            <a:spcAft>
              <a:spcPts val="600"/>
            </a:spcAft>
            <a:buFont typeface="Wingdings" panose="05000000000000000000" pitchFamily="2" charset="2"/>
            <a:buChar char=""/>
          </a:pPr>
          <a:r>
            <a:rPr lang="en-GB" sz="2000"/>
            <a:t>Eating healthy food</a:t>
          </a:r>
          <a:endParaRPr lang="en-US" sz="2000"/>
        </a:p>
      </dgm:t>
    </dgm:pt>
    <dgm:pt modelId="{BB8CBEEE-9360-4BC4-ABCA-0931CAE3E447}" type="parTrans" cxnId="{83621533-97FF-4B09-B60C-F69EED831EE5}">
      <dgm:prSet/>
      <dgm:spPr/>
      <dgm:t>
        <a:bodyPr/>
        <a:lstStyle/>
        <a:p>
          <a:pPr algn="ctr">
            <a:lnSpc>
              <a:spcPct val="114000"/>
            </a:lnSpc>
            <a:spcBef>
              <a:spcPts val="600"/>
            </a:spcBef>
            <a:spcAft>
              <a:spcPts val="600"/>
            </a:spcAft>
          </a:pPr>
          <a:endParaRPr lang="en-US" sz="2000"/>
        </a:p>
      </dgm:t>
    </dgm:pt>
    <dgm:pt modelId="{025B029C-A3F4-4F88-B1CF-606BEA212B31}" type="sibTrans" cxnId="{83621533-97FF-4B09-B60C-F69EED831EE5}">
      <dgm:prSet/>
      <dgm:spPr/>
      <dgm:t>
        <a:bodyPr/>
        <a:lstStyle/>
        <a:p>
          <a:pPr algn="ctr">
            <a:lnSpc>
              <a:spcPct val="114000"/>
            </a:lnSpc>
            <a:spcBef>
              <a:spcPts val="600"/>
            </a:spcBef>
            <a:spcAft>
              <a:spcPts val="600"/>
            </a:spcAft>
          </a:pPr>
          <a:endParaRPr lang="en-US" sz="2000"/>
        </a:p>
      </dgm:t>
    </dgm:pt>
    <dgm:pt modelId="{7F9E33D4-A474-46C8-B9AA-EF48C4025238}">
      <dgm:prSet phldrT="[Text]" custT="1"/>
      <dgm:spPr/>
      <dgm:t>
        <a:bodyPr/>
        <a:lstStyle/>
        <a:p>
          <a:pPr algn="ctr">
            <a:lnSpc>
              <a:spcPct val="114000"/>
            </a:lnSpc>
            <a:spcBef>
              <a:spcPts val="600"/>
            </a:spcBef>
            <a:spcAft>
              <a:spcPts val="600"/>
            </a:spcAft>
            <a:buFont typeface="Wingdings" panose="05000000000000000000" pitchFamily="2" charset="2"/>
            <a:buChar char=""/>
          </a:pPr>
          <a:r>
            <a:rPr lang="en-GB" sz="2000"/>
            <a:t>Expressing gratitude</a:t>
          </a:r>
          <a:endParaRPr lang="en-US" sz="2000"/>
        </a:p>
      </dgm:t>
    </dgm:pt>
    <dgm:pt modelId="{2AFA8432-6E51-4EF7-A3C3-A7D4983EA59B}" type="parTrans" cxnId="{62145A4C-06A1-4C70-9AAC-6A80222EE3E5}">
      <dgm:prSet/>
      <dgm:spPr/>
      <dgm:t>
        <a:bodyPr/>
        <a:lstStyle/>
        <a:p>
          <a:pPr algn="ctr">
            <a:lnSpc>
              <a:spcPct val="114000"/>
            </a:lnSpc>
            <a:spcBef>
              <a:spcPts val="600"/>
            </a:spcBef>
            <a:spcAft>
              <a:spcPts val="600"/>
            </a:spcAft>
          </a:pPr>
          <a:endParaRPr lang="en-US" sz="2000"/>
        </a:p>
      </dgm:t>
    </dgm:pt>
    <dgm:pt modelId="{ACD697AC-0794-4A94-A77A-F1368A7358C5}" type="sibTrans" cxnId="{62145A4C-06A1-4C70-9AAC-6A80222EE3E5}">
      <dgm:prSet/>
      <dgm:spPr/>
      <dgm:t>
        <a:bodyPr/>
        <a:lstStyle/>
        <a:p>
          <a:pPr algn="ctr">
            <a:lnSpc>
              <a:spcPct val="114000"/>
            </a:lnSpc>
            <a:spcBef>
              <a:spcPts val="600"/>
            </a:spcBef>
            <a:spcAft>
              <a:spcPts val="600"/>
            </a:spcAft>
          </a:pPr>
          <a:endParaRPr lang="en-US" sz="2000"/>
        </a:p>
      </dgm:t>
    </dgm:pt>
    <dgm:pt modelId="{08E18CC2-9DC1-46EB-B6AE-73DFAA38B9EB}">
      <dgm:prSet phldrT="[Text]" custT="1"/>
      <dgm:spPr/>
      <dgm:t>
        <a:bodyPr/>
        <a:lstStyle/>
        <a:p>
          <a:pPr algn="ctr">
            <a:lnSpc>
              <a:spcPct val="114000"/>
            </a:lnSpc>
            <a:spcBef>
              <a:spcPts val="600"/>
            </a:spcBef>
            <a:spcAft>
              <a:spcPts val="600"/>
            </a:spcAft>
            <a:buFont typeface="Wingdings" panose="05000000000000000000" pitchFamily="2" charset="2"/>
            <a:buChar char=""/>
          </a:pPr>
          <a:r>
            <a:rPr lang="en-GB" sz="2000"/>
            <a:t>Yoga and meditation</a:t>
          </a:r>
          <a:endParaRPr lang="en-US" sz="2000"/>
        </a:p>
      </dgm:t>
    </dgm:pt>
    <dgm:pt modelId="{3B4E3A9E-427E-4884-A839-48569F537123}" type="parTrans" cxnId="{A3ACBDC4-9EF7-4B14-899A-A0CD1076E26D}">
      <dgm:prSet/>
      <dgm:spPr/>
      <dgm:t>
        <a:bodyPr/>
        <a:lstStyle/>
        <a:p>
          <a:pPr algn="ctr">
            <a:lnSpc>
              <a:spcPct val="114000"/>
            </a:lnSpc>
            <a:spcBef>
              <a:spcPts val="600"/>
            </a:spcBef>
            <a:spcAft>
              <a:spcPts val="600"/>
            </a:spcAft>
          </a:pPr>
          <a:endParaRPr lang="en-US" sz="2000"/>
        </a:p>
      </dgm:t>
    </dgm:pt>
    <dgm:pt modelId="{C36AFCF6-4A9C-4581-B2FE-615C9D0EE3C6}" type="sibTrans" cxnId="{A3ACBDC4-9EF7-4B14-899A-A0CD1076E26D}">
      <dgm:prSet/>
      <dgm:spPr/>
      <dgm:t>
        <a:bodyPr/>
        <a:lstStyle/>
        <a:p>
          <a:pPr algn="ctr">
            <a:lnSpc>
              <a:spcPct val="114000"/>
            </a:lnSpc>
            <a:spcBef>
              <a:spcPts val="600"/>
            </a:spcBef>
            <a:spcAft>
              <a:spcPts val="600"/>
            </a:spcAft>
          </a:pPr>
          <a:endParaRPr lang="en-US" sz="2000"/>
        </a:p>
      </dgm:t>
    </dgm:pt>
    <dgm:pt modelId="{FE4EB708-98D7-4E88-9FD9-7EEB68708C5A}" type="pres">
      <dgm:prSet presAssocID="{DF007804-4528-4B0B-BEE6-13E0A9C5FECB}" presName="diagram" presStyleCnt="0">
        <dgm:presLayoutVars>
          <dgm:dir/>
          <dgm:resizeHandles val="exact"/>
        </dgm:presLayoutVars>
      </dgm:prSet>
      <dgm:spPr/>
    </dgm:pt>
    <dgm:pt modelId="{1FBB9107-1E89-4129-8D46-C40635861567}" type="pres">
      <dgm:prSet presAssocID="{61CD060F-6A1F-40E9-9BB5-51FB8B5679A3}" presName="node" presStyleLbl="node1" presStyleIdx="0" presStyleCnt="5">
        <dgm:presLayoutVars>
          <dgm:bulletEnabled val="1"/>
        </dgm:presLayoutVars>
      </dgm:prSet>
      <dgm:spPr>
        <a:prstGeom prst="roundRect">
          <a:avLst/>
        </a:prstGeom>
      </dgm:spPr>
    </dgm:pt>
    <dgm:pt modelId="{81039B6E-E2A9-4E95-977D-5D527CFAE1B8}" type="pres">
      <dgm:prSet presAssocID="{EF135BC3-92A9-497D-AD8E-639F3FFC4C54}" presName="sibTrans" presStyleCnt="0"/>
      <dgm:spPr/>
    </dgm:pt>
    <dgm:pt modelId="{9AC66AC3-DC2C-44DA-B29A-015AF65E39AC}" type="pres">
      <dgm:prSet presAssocID="{F928B4D7-77F7-4510-9A13-FCB186E1C535}" presName="node" presStyleLbl="node1" presStyleIdx="1" presStyleCnt="5">
        <dgm:presLayoutVars>
          <dgm:bulletEnabled val="1"/>
        </dgm:presLayoutVars>
      </dgm:prSet>
      <dgm:spPr>
        <a:prstGeom prst="roundRect">
          <a:avLst/>
        </a:prstGeom>
      </dgm:spPr>
    </dgm:pt>
    <dgm:pt modelId="{759C3C61-305E-4871-8D12-244247B7AA26}" type="pres">
      <dgm:prSet presAssocID="{02A35EFF-DFF3-4272-94A7-63F7DDE19EA2}" presName="sibTrans" presStyleCnt="0"/>
      <dgm:spPr/>
    </dgm:pt>
    <dgm:pt modelId="{237CA7BD-A097-4464-90DB-5B7FEF161565}" type="pres">
      <dgm:prSet presAssocID="{4C9F6ACA-3A36-40ED-9A3A-F1C504F54D1A}" presName="node" presStyleLbl="node1" presStyleIdx="2" presStyleCnt="5">
        <dgm:presLayoutVars>
          <dgm:bulletEnabled val="1"/>
        </dgm:presLayoutVars>
      </dgm:prSet>
      <dgm:spPr>
        <a:prstGeom prst="roundRect">
          <a:avLst/>
        </a:prstGeom>
      </dgm:spPr>
    </dgm:pt>
    <dgm:pt modelId="{B179D4BB-66CC-41E4-AAFE-09DD25918B18}" type="pres">
      <dgm:prSet presAssocID="{025B029C-A3F4-4F88-B1CF-606BEA212B31}" presName="sibTrans" presStyleCnt="0"/>
      <dgm:spPr/>
    </dgm:pt>
    <dgm:pt modelId="{33A8B32D-0D9D-4BD1-9231-CD749186C804}" type="pres">
      <dgm:prSet presAssocID="{7F9E33D4-A474-46C8-B9AA-EF48C4025238}" presName="node" presStyleLbl="node1" presStyleIdx="3" presStyleCnt="5">
        <dgm:presLayoutVars>
          <dgm:bulletEnabled val="1"/>
        </dgm:presLayoutVars>
      </dgm:prSet>
      <dgm:spPr>
        <a:prstGeom prst="roundRect">
          <a:avLst/>
        </a:prstGeom>
      </dgm:spPr>
    </dgm:pt>
    <dgm:pt modelId="{99142D43-8019-4674-AF6A-1AF55549ED3B}" type="pres">
      <dgm:prSet presAssocID="{ACD697AC-0794-4A94-A77A-F1368A7358C5}" presName="sibTrans" presStyleCnt="0"/>
      <dgm:spPr/>
    </dgm:pt>
    <dgm:pt modelId="{563B80B9-6F57-484C-BB9F-6603BF6B2734}" type="pres">
      <dgm:prSet presAssocID="{08E18CC2-9DC1-46EB-B6AE-73DFAA38B9EB}" presName="node" presStyleLbl="node1" presStyleIdx="4" presStyleCnt="5">
        <dgm:presLayoutVars>
          <dgm:bulletEnabled val="1"/>
        </dgm:presLayoutVars>
      </dgm:prSet>
      <dgm:spPr>
        <a:prstGeom prst="roundRect">
          <a:avLst/>
        </a:prstGeom>
      </dgm:spPr>
    </dgm:pt>
  </dgm:ptLst>
  <dgm:cxnLst>
    <dgm:cxn modelId="{83621533-97FF-4B09-B60C-F69EED831EE5}" srcId="{DF007804-4528-4B0B-BEE6-13E0A9C5FECB}" destId="{4C9F6ACA-3A36-40ED-9A3A-F1C504F54D1A}" srcOrd="2" destOrd="0" parTransId="{BB8CBEEE-9360-4BC4-ABCA-0931CAE3E447}" sibTransId="{025B029C-A3F4-4F88-B1CF-606BEA212B31}"/>
    <dgm:cxn modelId="{957DA738-8A60-43BB-8442-316BF47C1315}" type="presOf" srcId="{DF007804-4528-4B0B-BEE6-13E0A9C5FECB}" destId="{FE4EB708-98D7-4E88-9FD9-7EEB68708C5A}" srcOrd="0" destOrd="0" presId="urn:microsoft.com/office/officeart/2005/8/layout/default"/>
    <dgm:cxn modelId="{62145A4C-06A1-4C70-9AAC-6A80222EE3E5}" srcId="{DF007804-4528-4B0B-BEE6-13E0A9C5FECB}" destId="{7F9E33D4-A474-46C8-B9AA-EF48C4025238}" srcOrd="3" destOrd="0" parTransId="{2AFA8432-6E51-4EF7-A3C3-A7D4983EA59B}" sibTransId="{ACD697AC-0794-4A94-A77A-F1368A7358C5}"/>
    <dgm:cxn modelId="{DCC53889-C864-475F-A5DB-4B057949C3D5}" type="presOf" srcId="{61CD060F-6A1F-40E9-9BB5-51FB8B5679A3}" destId="{1FBB9107-1E89-4129-8D46-C40635861567}" srcOrd="0" destOrd="0" presId="urn:microsoft.com/office/officeart/2005/8/layout/default"/>
    <dgm:cxn modelId="{4E11088B-9BF4-4206-A662-32D0A16F5D3A}" type="presOf" srcId="{7F9E33D4-A474-46C8-B9AA-EF48C4025238}" destId="{33A8B32D-0D9D-4BD1-9231-CD749186C804}" srcOrd="0" destOrd="0" presId="urn:microsoft.com/office/officeart/2005/8/layout/default"/>
    <dgm:cxn modelId="{6B28E397-F9D0-4367-8ABB-2F58461F5599}" type="presOf" srcId="{F928B4D7-77F7-4510-9A13-FCB186E1C535}" destId="{9AC66AC3-DC2C-44DA-B29A-015AF65E39AC}" srcOrd="0" destOrd="0" presId="urn:microsoft.com/office/officeart/2005/8/layout/default"/>
    <dgm:cxn modelId="{A3ACBDC4-9EF7-4B14-899A-A0CD1076E26D}" srcId="{DF007804-4528-4B0B-BEE6-13E0A9C5FECB}" destId="{08E18CC2-9DC1-46EB-B6AE-73DFAA38B9EB}" srcOrd="4" destOrd="0" parTransId="{3B4E3A9E-427E-4884-A839-48569F537123}" sibTransId="{C36AFCF6-4A9C-4581-B2FE-615C9D0EE3C6}"/>
    <dgm:cxn modelId="{9A4256DF-F563-4B97-82A5-244E1F77A4DF}" srcId="{DF007804-4528-4B0B-BEE6-13E0A9C5FECB}" destId="{61CD060F-6A1F-40E9-9BB5-51FB8B5679A3}" srcOrd="0" destOrd="0" parTransId="{2DF72590-A593-48C4-8B20-5B7A2A1D9DC6}" sibTransId="{EF135BC3-92A9-497D-AD8E-639F3FFC4C54}"/>
    <dgm:cxn modelId="{80C946E8-CE9D-4148-8315-2B310AA2374B}" type="presOf" srcId="{4C9F6ACA-3A36-40ED-9A3A-F1C504F54D1A}" destId="{237CA7BD-A097-4464-90DB-5B7FEF161565}" srcOrd="0" destOrd="0" presId="urn:microsoft.com/office/officeart/2005/8/layout/default"/>
    <dgm:cxn modelId="{58C8CCE8-626F-44F0-B606-5AAD652A1489}" type="presOf" srcId="{08E18CC2-9DC1-46EB-B6AE-73DFAA38B9EB}" destId="{563B80B9-6F57-484C-BB9F-6603BF6B2734}" srcOrd="0" destOrd="0" presId="urn:microsoft.com/office/officeart/2005/8/layout/default"/>
    <dgm:cxn modelId="{99032BE9-716F-4AFC-A511-F9FB2924E4D2}" srcId="{DF007804-4528-4B0B-BEE6-13E0A9C5FECB}" destId="{F928B4D7-77F7-4510-9A13-FCB186E1C535}" srcOrd="1" destOrd="0" parTransId="{F432598A-2CF7-4101-ADF2-A81D3AD26F9B}" sibTransId="{02A35EFF-DFF3-4272-94A7-63F7DDE19EA2}"/>
    <dgm:cxn modelId="{85FDE986-5495-47AF-844F-AFE413E2F4EE}" type="presParOf" srcId="{FE4EB708-98D7-4E88-9FD9-7EEB68708C5A}" destId="{1FBB9107-1E89-4129-8D46-C40635861567}" srcOrd="0" destOrd="0" presId="urn:microsoft.com/office/officeart/2005/8/layout/default"/>
    <dgm:cxn modelId="{2FBCA74B-CB8C-499D-8E0D-0A7BBC2E266E}" type="presParOf" srcId="{FE4EB708-98D7-4E88-9FD9-7EEB68708C5A}" destId="{81039B6E-E2A9-4E95-977D-5D527CFAE1B8}" srcOrd="1" destOrd="0" presId="urn:microsoft.com/office/officeart/2005/8/layout/default"/>
    <dgm:cxn modelId="{3DAEF19E-2553-4BD6-84C7-EA310CE40E5E}" type="presParOf" srcId="{FE4EB708-98D7-4E88-9FD9-7EEB68708C5A}" destId="{9AC66AC3-DC2C-44DA-B29A-015AF65E39AC}" srcOrd="2" destOrd="0" presId="urn:microsoft.com/office/officeart/2005/8/layout/default"/>
    <dgm:cxn modelId="{27BF39F4-0838-49EA-992C-AD96B952CE98}" type="presParOf" srcId="{FE4EB708-98D7-4E88-9FD9-7EEB68708C5A}" destId="{759C3C61-305E-4871-8D12-244247B7AA26}" srcOrd="3" destOrd="0" presId="urn:microsoft.com/office/officeart/2005/8/layout/default"/>
    <dgm:cxn modelId="{5649047E-3348-49DD-9F9F-F22A592A88CF}" type="presParOf" srcId="{FE4EB708-98D7-4E88-9FD9-7EEB68708C5A}" destId="{237CA7BD-A097-4464-90DB-5B7FEF161565}" srcOrd="4" destOrd="0" presId="urn:microsoft.com/office/officeart/2005/8/layout/default"/>
    <dgm:cxn modelId="{55CCAFE3-FF3D-4776-8607-898ED55545BB}" type="presParOf" srcId="{FE4EB708-98D7-4E88-9FD9-7EEB68708C5A}" destId="{B179D4BB-66CC-41E4-AAFE-09DD25918B18}" srcOrd="5" destOrd="0" presId="urn:microsoft.com/office/officeart/2005/8/layout/default"/>
    <dgm:cxn modelId="{2D12FF29-B165-4F5B-88ED-5F0CC2EAA411}" type="presParOf" srcId="{FE4EB708-98D7-4E88-9FD9-7EEB68708C5A}" destId="{33A8B32D-0D9D-4BD1-9231-CD749186C804}" srcOrd="6" destOrd="0" presId="urn:microsoft.com/office/officeart/2005/8/layout/default"/>
    <dgm:cxn modelId="{17C19353-1BC5-449D-AB68-288DC2B74EFF}" type="presParOf" srcId="{FE4EB708-98D7-4E88-9FD9-7EEB68708C5A}" destId="{99142D43-8019-4674-AF6A-1AF55549ED3B}" srcOrd="7" destOrd="0" presId="urn:microsoft.com/office/officeart/2005/8/layout/default"/>
    <dgm:cxn modelId="{E6544DC2-D9DF-4F71-B091-EACEC92FAA07}" type="presParOf" srcId="{FE4EB708-98D7-4E88-9FD9-7EEB68708C5A}" destId="{563B80B9-6F57-484C-BB9F-6603BF6B2734}" srcOrd="8"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DF007804-4528-4B0B-BEE6-13E0A9C5FECB}" type="doc">
      <dgm:prSet loTypeId="urn:microsoft.com/office/officeart/2005/8/layout/default" loCatId="list" qsTypeId="urn:microsoft.com/office/officeart/2005/8/quickstyle/simple1" qsCatId="simple" csTypeId="urn:microsoft.com/office/officeart/2005/8/colors/colorful5" csCatId="colorful" phldr="1"/>
      <dgm:spPr/>
      <dgm:t>
        <a:bodyPr/>
        <a:lstStyle/>
        <a:p>
          <a:endParaRPr lang="en-US"/>
        </a:p>
      </dgm:t>
    </dgm:pt>
    <dgm:pt modelId="{61CD060F-6A1F-40E9-9BB5-51FB8B5679A3}">
      <dgm:prSet phldrT="[Text]" custT="1"/>
      <dgm:spPr>
        <a:solidFill>
          <a:srgbClr val="458DCF"/>
        </a:solidFill>
      </dgm:spPr>
      <dgm:t>
        <a:bodyPr/>
        <a:lstStyle/>
        <a:p>
          <a:pPr algn="ctr">
            <a:lnSpc>
              <a:spcPct val="114000"/>
            </a:lnSpc>
            <a:spcBef>
              <a:spcPts val="600"/>
            </a:spcBef>
            <a:spcAft>
              <a:spcPts val="600"/>
            </a:spcAft>
            <a:buFont typeface="Wingdings" panose="05000000000000000000" pitchFamily="2" charset="2"/>
            <a:buChar char=""/>
          </a:pPr>
          <a:r>
            <a:rPr lang="en-GB" sz="2000" dirty="0"/>
            <a:t>Getting enough sleep</a:t>
          </a:r>
          <a:endParaRPr lang="en-US" sz="2000" dirty="0"/>
        </a:p>
      </dgm:t>
    </dgm:pt>
    <dgm:pt modelId="{2DF72590-A593-48C4-8B20-5B7A2A1D9DC6}" type="parTrans" cxnId="{9A4256DF-F563-4B97-82A5-244E1F77A4DF}">
      <dgm:prSet/>
      <dgm:spPr/>
      <dgm:t>
        <a:bodyPr/>
        <a:lstStyle/>
        <a:p>
          <a:pPr algn="ctr">
            <a:lnSpc>
              <a:spcPct val="114000"/>
            </a:lnSpc>
            <a:spcBef>
              <a:spcPts val="600"/>
            </a:spcBef>
            <a:spcAft>
              <a:spcPts val="600"/>
            </a:spcAft>
          </a:pPr>
          <a:endParaRPr lang="en-US" sz="2000"/>
        </a:p>
      </dgm:t>
    </dgm:pt>
    <dgm:pt modelId="{EF135BC3-92A9-497D-AD8E-639F3FFC4C54}" type="sibTrans" cxnId="{9A4256DF-F563-4B97-82A5-244E1F77A4DF}">
      <dgm:prSet/>
      <dgm:spPr/>
      <dgm:t>
        <a:bodyPr/>
        <a:lstStyle/>
        <a:p>
          <a:pPr algn="ctr">
            <a:lnSpc>
              <a:spcPct val="114000"/>
            </a:lnSpc>
            <a:spcBef>
              <a:spcPts val="600"/>
            </a:spcBef>
            <a:spcAft>
              <a:spcPts val="600"/>
            </a:spcAft>
          </a:pPr>
          <a:endParaRPr lang="en-US" sz="2000"/>
        </a:p>
      </dgm:t>
    </dgm:pt>
    <dgm:pt modelId="{49E998A8-38B4-4E2A-ADB5-A0C07E66EB17}">
      <dgm:prSet phldrT="[Text]" custT="1"/>
      <dgm:spPr>
        <a:solidFill>
          <a:srgbClr val="42BDCA"/>
        </a:solidFill>
      </dgm:spPr>
      <dgm:t>
        <a:bodyPr/>
        <a:lstStyle/>
        <a:p>
          <a:pPr>
            <a:lnSpc>
              <a:spcPct val="114000"/>
            </a:lnSpc>
            <a:spcBef>
              <a:spcPts val="600"/>
            </a:spcBef>
            <a:spcAft>
              <a:spcPts val="600"/>
            </a:spcAft>
            <a:buFont typeface="Wingdings" panose="05000000000000000000" pitchFamily="2" charset="2"/>
            <a:buChar char=""/>
          </a:pPr>
          <a:r>
            <a:rPr lang="en-GB" sz="2000" dirty="0"/>
            <a:t>Having work-life balance</a:t>
          </a:r>
          <a:endParaRPr lang="en-US" sz="2000" dirty="0"/>
        </a:p>
      </dgm:t>
    </dgm:pt>
    <dgm:pt modelId="{6B8073FA-4771-448E-831C-FEA09CCF73D3}" type="parTrans" cxnId="{78D1D943-1CF0-4F0B-98F6-DA68BB72D6D3}">
      <dgm:prSet/>
      <dgm:spPr/>
      <dgm:t>
        <a:bodyPr/>
        <a:lstStyle/>
        <a:p>
          <a:pPr>
            <a:lnSpc>
              <a:spcPct val="114000"/>
            </a:lnSpc>
            <a:spcBef>
              <a:spcPts val="600"/>
            </a:spcBef>
            <a:spcAft>
              <a:spcPts val="600"/>
            </a:spcAft>
          </a:pPr>
          <a:endParaRPr lang="en-AU" sz="2000"/>
        </a:p>
      </dgm:t>
    </dgm:pt>
    <dgm:pt modelId="{CA188E72-4798-4800-B6B3-D210551526AC}" type="sibTrans" cxnId="{78D1D943-1CF0-4F0B-98F6-DA68BB72D6D3}">
      <dgm:prSet/>
      <dgm:spPr/>
      <dgm:t>
        <a:bodyPr/>
        <a:lstStyle/>
        <a:p>
          <a:pPr>
            <a:lnSpc>
              <a:spcPct val="114000"/>
            </a:lnSpc>
            <a:spcBef>
              <a:spcPts val="600"/>
            </a:spcBef>
            <a:spcAft>
              <a:spcPts val="600"/>
            </a:spcAft>
          </a:pPr>
          <a:endParaRPr lang="en-AU" sz="2000"/>
        </a:p>
      </dgm:t>
    </dgm:pt>
    <dgm:pt modelId="{07B4FF7F-75D5-4D59-8411-EECF3D7D80AB}">
      <dgm:prSet phldrT="[Text]" custT="1"/>
      <dgm:spPr>
        <a:solidFill>
          <a:srgbClr val="3CBE99"/>
        </a:solidFill>
      </dgm:spPr>
      <dgm:t>
        <a:bodyPr/>
        <a:lstStyle/>
        <a:p>
          <a:pPr>
            <a:lnSpc>
              <a:spcPct val="114000"/>
            </a:lnSpc>
            <a:spcBef>
              <a:spcPts val="600"/>
            </a:spcBef>
            <a:spcAft>
              <a:spcPts val="600"/>
            </a:spcAft>
            <a:buFont typeface="Wingdings" panose="05000000000000000000" pitchFamily="2" charset="2"/>
            <a:buChar char=""/>
          </a:pPr>
          <a:r>
            <a:rPr lang="en-GB" sz="2000" dirty="0"/>
            <a:t>Asking for help when you need it</a:t>
          </a:r>
          <a:endParaRPr lang="en-US" sz="2000" dirty="0"/>
        </a:p>
      </dgm:t>
    </dgm:pt>
    <dgm:pt modelId="{B835017E-E937-47DA-BE30-A23668864304}" type="parTrans" cxnId="{2EAE9742-FF6A-4D34-A815-86F2B474615E}">
      <dgm:prSet/>
      <dgm:spPr/>
      <dgm:t>
        <a:bodyPr/>
        <a:lstStyle/>
        <a:p>
          <a:pPr>
            <a:lnSpc>
              <a:spcPct val="114000"/>
            </a:lnSpc>
            <a:spcBef>
              <a:spcPts val="600"/>
            </a:spcBef>
            <a:spcAft>
              <a:spcPts val="600"/>
            </a:spcAft>
          </a:pPr>
          <a:endParaRPr lang="en-AU" sz="2000"/>
        </a:p>
      </dgm:t>
    </dgm:pt>
    <dgm:pt modelId="{E846AB36-FEAF-4E61-8222-24B803F436F9}" type="sibTrans" cxnId="{2EAE9742-FF6A-4D34-A815-86F2B474615E}">
      <dgm:prSet/>
      <dgm:spPr/>
      <dgm:t>
        <a:bodyPr/>
        <a:lstStyle/>
        <a:p>
          <a:pPr>
            <a:lnSpc>
              <a:spcPct val="114000"/>
            </a:lnSpc>
            <a:spcBef>
              <a:spcPts val="600"/>
            </a:spcBef>
            <a:spcAft>
              <a:spcPts val="600"/>
            </a:spcAft>
          </a:pPr>
          <a:endParaRPr lang="en-AU" sz="2000"/>
        </a:p>
      </dgm:t>
    </dgm:pt>
    <dgm:pt modelId="{6A6449CC-523A-4490-8DAB-47AD7CE1300D}">
      <dgm:prSet phldrT="[Text]" custT="1"/>
      <dgm:spPr/>
      <dgm:t>
        <a:bodyPr/>
        <a:lstStyle/>
        <a:p>
          <a:pPr>
            <a:lnSpc>
              <a:spcPct val="114000"/>
            </a:lnSpc>
            <a:spcBef>
              <a:spcPts val="600"/>
            </a:spcBef>
            <a:spcAft>
              <a:spcPts val="600"/>
            </a:spcAft>
            <a:buFont typeface="Wingdings" panose="05000000000000000000" pitchFamily="2" charset="2"/>
            <a:buChar char=""/>
          </a:pPr>
          <a:r>
            <a:rPr lang="en-GB" sz="2000" dirty="0"/>
            <a:t>Spending time with family and friends</a:t>
          </a:r>
          <a:endParaRPr lang="en-US" sz="2000" dirty="0"/>
        </a:p>
      </dgm:t>
    </dgm:pt>
    <dgm:pt modelId="{22CFD2E7-B0EA-42D3-BED4-E8788ED7E384}" type="parTrans" cxnId="{6731E0D3-3CC0-46DC-92A8-F3A5077FCA53}">
      <dgm:prSet/>
      <dgm:spPr/>
      <dgm:t>
        <a:bodyPr/>
        <a:lstStyle/>
        <a:p>
          <a:pPr>
            <a:lnSpc>
              <a:spcPct val="114000"/>
            </a:lnSpc>
            <a:spcBef>
              <a:spcPts val="600"/>
            </a:spcBef>
            <a:spcAft>
              <a:spcPts val="600"/>
            </a:spcAft>
          </a:pPr>
          <a:endParaRPr lang="en-AU" sz="2000"/>
        </a:p>
      </dgm:t>
    </dgm:pt>
    <dgm:pt modelId="{C09DAABD-3B5C-4187-BC94-C7868A2540B7}" type="sibTrans" cxnId="{6731E0D3-3CC0-46DC-92A8-F3A5077FCA53}">
      <dgm:prSet/>
      <dgm:spPr/>
      <dgm:t>
        <a:bodyPr/>
        <a:lstStyle/>
        <a:p>
          <a:pPr>
            <a:lnSpc>
              <a:spcPct val="114000"/>
            </a:lnSpc>
            <a:spcBef>
              <a:spcPts val="600"/>
            </a:spcBef>
            <a:spcAft>
              <a:spcPts val="600"/>
            </a:spcAft>
          </a:pPr>
          <a:endParaRPr lang="en-AU" sz="2000"/>
        </a:p>
      </dgm:t>
    </dgm:pt>
    <dgm:pt modelId="{36602718-6A88-4CBB-8DB2-ACFE4879619F}">
      <dgm:prSet phldrT="[Text]" custT="1"/>
      <dgm:spPr/>
      <dgm:t>
        <a:bodyPr/>
        <a:lstStyle/>
        <a:p>
          <a:pPr>
            <a:lnSpc>
              <a:spcPct val="114000"/>
            </a:lnSpc>
            <a:spcBef>
              <a:spcPts val="600"/>
            </a:spcBef>
            <a:spcAft>
              <a:spcPts val="600"/>
            </a:spcAft>
            <a:buFont typeface="Wingdings" panose="05000000000000000000" pitchFamily="2" charset="2"/>
            <a:buChar char=""/>
          </a:pPr>
          <a:r>
            <a:rPr lang="en-GB" sz="2000" dirty="0"/>
            <a:t>Affirming the positive things about yourself</a:t>
          </a:r>
          <a:endParaRPr lang="en-US" sz="2000" dirty="0"/>
        </a:p>
      </dgm:t>
    </dgm:pt>
    <dgm:pt modelId="{BC59F7E0-FDD2-4058-BD74-8C42C49A0F09}" type="parTrans" cxnId="{30BC3BE2-B3D2-44AC-B740-10E4EB0B10D1}">
      <dgm:prSet/>
      <dgm:spPr/>
      <dgm:t>
        <a:bodyPr/>
        <a:lstStyle/>
        <a:p>
          <a:pPr>
            <a:lnSpc>
              <a:spcPct val="114000"/>
            </a:lnSpc>
            <a:spcBef>
              <a:spcPts val="600"/>
            </a:spcBef>
            <a:spcAft>
              <a:spcPts val="600"/>
            </a:spcAft>
          </a:pPr>
          <a:endParaRPr lang="en-AU" sz="2000"/>
        </a:p>
      </dgm:t>
    </dgm:pt>
    <dgm:pt modelId="{42B2B6D9-C67B-480A-868A-568647A47967}" type="sibTrans" cxnId="{30BC3BE2-B3D2-44AC-B740-10E4EB0B10D1}">
      <dgm:prSet/>
      <dgm:spPr/>
      <dgm:t>
        <a:bodyPr/>
        <a:lstStyle/>
        <a:p>
          <a:pPr>
            <a:lnSpc>
              <a:spcPct val="114000"/>
            </a:lnSpc>
            <a:spcBef>
              <a:spcPts val="600"/>
            </a:spcBef>
            <a:spcAft>
              <a:spcPts val="600"/>
            </a:spcAft>
          </a:pPr>
          <a:endParaRPr lang="en-AU" sz="2000"/>
        </a:p>
      </dgm:t>
    </dgm:pt>
    <dgm:pt modelId="{FE4EB708-98D7-4E88-9FD9-7EEB68708C5A}" type="pres">
      <dgm:prSet presAssocID="{DF007804-4528-4B0B-BEE6-13E0A9C5FECB}" presName="diagram" presStyleCnt="0">
        <dgm:presLayoutVars>
          <dgm:dir/>
          <dgm:resizeHandles val="exact"/>
        </dgm:presLayoutVars>
      </dgm:prSet>
      <dgm:spPr/>
    </dgm:pt>
    <dgm:pt modelId="{1FBB9107-1E89-4129-8D46-C40635861567}" type="pres">
      <dgm:prSet presAssocID="{61CD060F-6A1F-40E9-9BB5-51FB8B5679A3}" presName="node" presStyleLbl="node1" presStyleIdx="0" presStyleCnt="5">
        <dgm:presLayoutVars>
          <dgm:bulletEnabled val="1"/>
        </dgm:presLayoutVars>
      </dgm:prSet>
      <dgm:spPr>
        <a:prstGeom prst="roundRect">
          <a:avLst/>
        </a:prstGeom>
      </dgm:spPr>
    </dgm:pt>
    <dgm:pt modelId="{81039B6E-E2A9-4E95-977D-5D527CFAE1B8}" type="pres">
      <dgm:prSet presAssocID="{EF135BC3-92A9-497D-AD8E-639F3FFC4C54}" presName="sibTrans" presStyleCnt="0"/>
      <dgm:spPr/>
    </dgm:pt>
    <dgm:pt modelId="{190E068D-E447-4EA3-A259-E5625084FE4A}" type="pres">
      <dgm:prSet presAssocID="{49E998A8-38B4-4E2A-ADB5-A0C07E66EB17}" presName="node" presStyleLbl="node1" presStyleIdx="1" presStyleCnt="5">
        <dgm:presLayoutVars>
          <dgm:bulletEnabled val="1"/>
        </dgm:presLayoutVars>
      </dgm:prSet>
      <dgm:spPr>
        <a:prstGeom prst="roundRect">
          <a:avLst/>
        </a:prstGeom>
      </dgm:spPr>
    </dgm:pt>
    <dgm:pt modelId="{010B92A3-C91E-4E45-867F-57EB73E4F9FA}" type="pres">
      <dgm:prSet presAssocID="{CA188E72-4798-4800-B6B3-D210551526AC}" presName="sibTrans" presStyleCnt="0"/>
      <dgm:spPr/>
    </dgm:pt>
    <dgm:pt modelId="{E8F002F9-2FFE-4B97-AD74-D1E845EAC6CA}" type="pres">
      <dgm:prSet presAssocID="{07B4FF7F-75D5-4D59-8411-EECF3D7D80AB}" presName="node" presStyleLbl="node1" presStyleIdx="2" presStyleCnt="5">
        <dgm:presLayoutVars>
          <dgm:bulletEnabled val="1"/>
        </dgm:presLayoutVars>
      </dgm:prSet>
      <dgm:spPr>
        <a:prstGeom prst="roundRect">
          <a:avLst/>
        </a:prstGeom>
      </dgm:spPr>
    </dgm:pt>
    <dgm:pt modelId="{C3052350-836F-48B1-9C96-DE7A51FC18F1}" type="pres">
      <dgm:prSet presAssocID="{E846AB36-FEAF-4E61-8222-24B803F436F9}" presName="sibTrans" presStyleCnt="0"/>
      <dgm:spPr/>
    </dgm:pt>
    <dgm:pt modelId="{A4C86BBA-D800-4F65-9395-AE19BB11215D}" type="pres">
      <dgm:prSet presAssocID="{6A6449CC-523A-4490-8DAB-47AD7CE1300D}" presName="node" presStyleLbl="node1" presStyleIdx="3" presStyleCnt="5">
        <dgm:presLayoutVars>
          <dgm:bulletEnabled val="1"/>
        </dgm:presLayoutVars>
      </dgm:prSet>
      <dgm:spPr>
        <a:prstGeom prst="roundRect">
          <a:avLst/>
        </a:prstGeom>
      </dgm:spPr>
    </dgm:pt>
    <dgm:pt modelId="{D3211267-AFAB-48C3-A850-C79C3BD0F24C}" type="pres">
      <dgm:prSet presAssocID="{C09DAABD-3B5C-4187-BC94-C7868A2540B7}" presName="sibTrans" presStyleCnt="0"/>
      <dgm:spPr/>
    </dgm:pt>
    <dgm:pt modelId="{51EC6B7D-A2AE-46EE-8B11-9755F3E8D75A}" type="pres">
      <dgm:prSet presAssocID="{36602718-6A88-4CBB-8DB2-ACFE4879619F}" presName="node" presStyleLbl="node1" presStyleIdx="4" presStyleCnt="5">
        <dgm:presLayoutVars>
          <dgm:bulletEnabled val="1"/>
        </dgm:presLayoutVars>
      </dgm:prSet>
      <dgm:spPr>
        <a:prstGeom prst="roundRect">
          <a:avLst/>
        </a:prstGeom>
      </dgm:spPr>
    </dgm:pt>
  </dgm:ptLst>
  <dgm:cxnLst>
    <dgm:cxn modelId="{5CE68510-24A9-4F36-90DC-4DFE3CFA3D51}" type="presOf" srcId="{36602718-6A88-4CBB-8DB2-ACFE4879619F}" destId="{51EC6B7D-A2AE-46EE-8B11-9755F3E8D75A}" srcOrd="0" destOrd="0" presId="urn:microsoft.com/office/officeart/2005/8/layout/default"/>
    <dgm:cxn modelId="{957DA738-8A60-43BB-8442-316BF47C1315}" type="presOf" srcId="{DF007804-4528-4B0B-BEE6-13E0A9C5FECB}" destId="{FE4EB708-98D7-4E88-9FD9-7EEB68708C5A}" srcOrd="0" destOrd="0" presId="urn:microsoft.com/office/officeart/2005/8/layout/default"/>
    <dgm:cxn modelId="{2EAE9742-FF6A-4D34-A815-86F2B474615E}" srcId="{DF007804-4528-4B0B-BEE6-13E0A9C5FECB}" destId="{07B4FF7F-75D5-4D59-8411-EECF3D7D80AB}" srcOrd="2" destOrd="0" parTransId="{B835017E-E937-47DA-BE30-A23668864304}" sibTransId="{E846AB36-FEAF-4E61-8222-24B803F436F9}"/>
    <dgm:cxn modelId="{78D1D943-1CF0-4F0B-98F6-DA68BB72D6D3}" srcId="{DF007804-4528-4B0B-BEE6-13E0A9C5FECB}" destId="{49E998A8-38B4-4E2A-ADB5-A0C07E66EB17}" srcOrd="1" destOrd="0" parTransId="{6B8073FA-4771-448E-831C-FEA09CCF73D3}" sibTransId="{CA188E72-4798-4800-B6B3-D210551526AC}"/>
    <dgm:cxn modelId="{A3888F4F-204D-433D-B396-C7CF0AA2DB8E}" type="presOf" srcId="{07B4FF7F-75D5-4D59-8411-EECF3D7D80AB}" destId="{E8F002F9-2FFE-4B97-AD74-D1E845EAC6CA}" srcOrd="0" destOrd="0" presId="urn:microsoft.com/office/officeart/2005/8/layout/default"/>
    <dgm:cxn modelId="{82FFB258-CD41-48BC-AFF6-39615D123A20}" type="presOf" srcId="{49E998A8-38B4-4E2A-ADB5-A0C07E66EB17}" destId="{190E068D-E447-4EA3-A259-E5625084FE4A}" srcOrd="0" destOrd="0" presId="urn:microsoft.com/office/officeart/2005/8/layout/default"/>
    <dgm:cxn modelId="{DCC53889-C864-475F-A5DB-4B057949C3D5}" type="presOf" srcId="{61CD060F-6A1F-40E9-9BB5-51FB8B5679A3}" destId="{1FBB9107-1E89-4129-8D46-C40635861567}" srcOrd="0" destOrd="0" presId="urn:microsoft.com/office/officeart/2005/8/layout/default"/>
    <dgm:cxn modelId="{6642C8A3-9557-4ADA-BAD1-04B5B73DA385}" type="presOf" srcId="{6A6449CC-523A-4490-8DAB-47AD7CE1300D}" destId="{A4C86BBA-D800-4F65-9395-AE19BB11215D}" srcOrd="0" destOrd="0" presId="urn:microsoft.com/office/officeart/2005/8/layout/default"/>
    <dgm:cxn modelId="{6731E0D3-3CC0-46DC-92A8-F3A5077FCA53}" srcId="{DF007804-4528-4B0B-BEE6-13E0A9C5FECB}" destId="{6A6449CC-523A-4490-8DAB-47AD7CE1300D}" srcOrd="3" destOrd="0" parTransId="{22CFD2E7-B0EA-42D3-BED4-E8788ED7E384}" sibTransId="{C09DAABD-3B5C-4187-BC94-C7868A2540B7}"/>
    <dgm:cxn modelId="{9A4256DF-F563-4B97-82A5-244E1F77A4DF}" srcId="{DF007804-4528-4B0B-BEE6-13E0A9C5FECB}" destId="{61CD060F-6A1F-40E9-9BB5-51FB8B5679A3}" srcOrd="0" destOrd="0" parTransId="{2DF72590-A593-48C4-8B20-5B7A2A1D9DC6}" sibTransId="{EF135BC3-92A9-497D-AD8E-639F3FFC4C54}"/>
    <dgm:cxn modelId="{30BC3BE2-B3D2-44AC-B740-10E4EB0B10D1}" srcId="{DF007804-4528-4B0B-BEE6-13E0A9C5FECB}" destId="{36602718-6A88-4CBB-8DB2-ACFE4879619F}" srcOrd="4" destOrd="0" parTransId="{BC59F7E0-FDD2-4058-BD74-8C42C49A0F09}" sibTransId="{42B2B6D9-C67B-480A-868A-568647A47967}"/>
    <dgm:cxn modelId="{85FDE986-5495-47AF-844F-AFE413E2F4EE}" type="presParOf" srcId="{FE4EB708-98D7-4E88-9FD9-7EEB68708C5A}" destId="{1FBB9107-1E89-4129-8D46-C40635861567}" srcOrd="0" destOrd="0" presId="urn:microsoft.com/office/officeart/2005/8/layout/default"/>
    <dgm:cxn modelId="{2FBCA74B-CB8C-499D-8E0D-0A7BBC2E266E}" type="presParOf" srcId="{FE4EB708-98D7-4E88-9FD9-7EEB68708C5A}" destId="{81039B6E-E2A9-4E95-977D-5D527CFAE1B8}" srcOrd="1" destOrd="0" presId="urn:microsoft.com/office/officeart/2005/8/layout/default"/>
    <dgm:cxn modelId="{8A9AD108-A6EB-43B8-9CC9-DAC5AF98BCB6}" type="presParOf" srcId="{FE4EB708-98D7-4E88-9FD9-7EEB68708C5A}" destId="{190E068D-E447-4EA3-A259-E5625084FE4A}" srcOrd="2" destOrd="0" presId="urn:microsoft.com/office/officeart/2005/8/layout/default"/>
    <dgm:cxn modelId="{44A756DB-BBE3-46B9-B790-70C8B1B700E9}" type="presParOf" srcId="{FE4EB708-98D7-4E88-9FD9-7EEB68708C5A}" destId="{010B92A3-C91E-4E45-867F-57EB73E4F9FA}" srcOrd="3" destOrd="0" presId="urn:microsoft.com/office/officeart/2005/8/layout/default"/>
    <dgm:cxn modelId="{B3367131-0F0C-45C3-9BF1-51EF906263E0}" type="presParOf" srcId="{FE4EB708-98D7-4E88-9FD9-7EEB68708C5A}" destId="{E8F002F9-2FFE-4B97-AD74-D1E845EAC6CA}" srcOrd="4" destOrd="0" presId="urn:microsoft.com/office/officeart/2005/8/layout/default"/>
    <dgm:cxn modelId="{3AC73C16-4449-4BBF-825D-4197C26F2205}" type="presParOf" srcId="{FE4EB708-98D7-4E88-9FD9-7EEB68708C5A}" destId="{C3052350-836F-48B1-9C96-DE7A51FC18F1}" srcOrd="5" destOrd="0" presId="urn:microsoft.com/office/officeart/2005/8/layout/default"/>
    <dgm:cxn modelId="{FB30424F-B911-4672-B409-82D2955C552E}" type="presParOf" srcId="{FE4EB708-98D7-4E88-9FD9-7EEB68708C5A}" destId="{A4C86BBA-D800-4F65-9395-AE19BB11215D}" srcOrd="6" destOrd="0" presId="urn:microsoft.com/office/officeart/2005/8/layout/default"/>
    <dgm:cxn modelId="{FD7BA14F-DD79-4138-A2ED-B34E0126DF44}" type="presParOf" srcId="{FE4EB708-98D7-4E88-9FD9-7EEB68708C5A}" destId="{D3211267-AFAB-48C3-A850-C79C3BD0F24C}" srcOrd="7" destOrd="0" presId="urn:microsoft.com/office/officeart/2005/8/layout/default"/>
    <dgm:cxn modelId="{56BB7239-96C8-438D-8C1D-471FE40B058D}" type="presParOf" srcId="{FE4EB708-98D7-4E88-9FD9-7EEB68708C5A}" destId="{51EC6B7D-A2AE-46EE-8B11-9755F3E8D75A}" srcOrd="8"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A10E854F-D161-4797-8C0A-A2F60361306F}" type="doc">
      <dgm:prSet loTypeId="urn:microsoft.com/office/officeart/2005/8/layout/list1" loCatId="list" qsTypeId="urn:microsoft.com/office/officeart/2005/8/quickstyle/simple1" qsCatId="simple" csTypeId="urn:microsoft.com/office/officeart/2005/8/colors/colorful5" csCatId="colorful" phldr="1"/>
      <dgm:spPr/>
      <dgm:t>
        <a:bodyPr/>
        <a:lstStyle/>
        <a:p>
          <a:endParaRPr lang="en-US"/>
        </a:p>
      </dgm:t>
    </dgm:pt>
    <dgm:pt modelId="{82688A3E-5FA3-498F-A578-3F98D00DEA93}">
      <dgm:prSet phldrT="[Text]" custT="1"/>
      <dgm:spPr>
        <a:solidFill>
          <a:srgbClr val="458DCF"/>
        </a:solidFill>
      </dgm:spPr>
      <dgm:t>
        <a:bodyPr/>
        <a:lstStyle/>
        <a:p>
          <a:pPr algn="just">
            <a:lnSpc>
              <a:spcPct val="114000"/>
            </a:lnSpc>
            <a:spcBef>
              <a:spcPts val="600"/>
            </a:spcBef>
            <a:spcAft>
              <a:spcPts val="600"/>
            </a:spcAft>
            <a:buFont typeface="Wingdings" panose="05000000000000000000" pitchFamily="2" charset="2"/>
            <a:buChar char=""/>
          </a:pPr>
          <a:r>
            <a:rPr lang="en-GB" sz="2000"/>
            <a:t>Workplace counselling</a:t>
          </a:r>
          <a:endParaRPr lang="en-US" sz="2000"/>
        </a:p>
      </dgm:t>
    </dgm:pt>
    <dgm:pt modelId="{42564C33-64BF-49F7-896C-48A1EFC55EAD}" type="parTrans" cxnId="{144BDD4F-D053-4E2A-900D-9AFBE2433F37}">
      <dgm:prSet/>
      <dgm:spPr/>
      <dgm:t>
        <a:bodyPr/>
        <a:lstStyle/>
        <a:p>
          <a:pPr algn="just">
            <a:lnSpc>
              <a:spcPct val="114000"/>
            </a:lnSpc>
            <a:spcBef>
              <a:spcPts val="600"/>
            </a:spcBef>
            <a:spcAft>
              <a:spcPts val="600"/>
            </a:spcAft>
          </a:pPr>
          <a:endParaRPr lang="en-US" sz="2000"/>
        </a:p>
      </dgm:t>
    </dgm:pt>
    <dgm:pt modelId="{B13DDE3C-520A-4B6C-ACF9-7D877A5B73D8}" type="sibTrans" cxnId="{144BDD4F-D053-4E2A-900D-9AFBE2433F37}">
      <dgm:prSet/>
      <dgm:spPr/>
      <dgm:t>
        <a:bodyPr/>
        <a:lstStyle/>
        <a:p>
          <a:pPr algn="just">
            <a:lnSpc>
              <a:spcPct val="114000"/>
            </a:lnSpc>
            <a:spcBef>
              <a:spcPts val="600"/>
            </a:spcBef>
            <a:spcAft>
              <a:spcPts val="600"/>
            </a:spcAft>
          </a:pPr>
          <a:endParaRPr lang="en-US" sz="2000"/>
        </a:p>
      </dgm:t>
    </dgm:pt>
    <dgm:pt modelId="{B2775D55-CFA3-41A6-9427-C7F53E171426}">
      <dgm:prSet phldrT="[Text]" custT="1"/>
      <dgm:spPr>
        <a:solidFill>
          <a:srgbClr val="3CBE99"/>
        </a:solidFill>
      </dgm:spPr>
      <dgm:t>
        <a:bodyPr/>
        <a:lstStyle/>
        <a:p>
          <a:pPr algn="just">
            <a:lnSpc>
              <a:spcPct val="114000"/>
            </a:lnSpc>
            <a:spcBef>
              <a:spcPts val="600"/>
            </a:spcBef>
            <a:spcAft>
              <a:spcPts val="600"/>
            </a:spcAft>
            <a:buFont typeface="Wingdings" panose="05000000000000000000" pitchFamily="2" charset="2"/>
            <a:buChar char=""/>
          </a:pPr>
          <a:r>
            <a:rPr lang="en-GB" sz="2000" dirty="0"/>
            <a:t>Mental health toolkit</a:t>
          </a:r>
          <a:endParaRPr lang="en-US" sz="2000" dirty="0"/>
        </a:p>
      </dgm:t>
    </dgm:pt>
    <dgm:pt modelId="{322221B5-C766-4AD0-B350-D1146CEF12A0}" type="parTrans" cxnId="{2E26CFB3-E457-4B10-BA1A-E0A4755F53D0}">
      <dgm:prSet/>
      <dgm:spPr/>
      <dgm:t>
        <a:bodyPr/>
        <a:lstStyle/>
        <a:p>
          <a:pPr algn="just">
            <a:lnSpc>
              <a:spcPct val="114000"/>
            </a:lnSpc>
            <a:spcBef>
              <a:spcPts val="600"/>
            </a:spcBef>
            <a:spcAft>
              <a:spcPts val="600"/>
            </a:spcAft>
          </a:pPr>
          <a:endParaRPr lang="en-US" sz="2000"/>
        </a:p>
      </dgm:t>
    </dgm:pt>
    <dgm:pt modelId="{91C61A53-AF6D-4F69-A1B0-F4E141BEB2B0}" type="sibTrans" cxnId="{2E26CFB3-E457-4B10-BA1A-E0A4755F53D0}">
      <dgm:prSet/>
      <dgm:spPr/>
      <dgm:t>
        <a:bodyPr/>
        <a:lstStyle/>
        <a:p>
          <a:pPr algn="just">
            <a:lnSpc>
              <a:spcPct val="114000"/>
            </a:lnSpc>
            <a:spcBef>
              <a:spcPts val="600"/>
            </a:spcBef>
            <a:spcAft>
              <a:spcPts val="600"/>
            </a:spcAft>
          </a:pPr>
          <a:endParaRPr lang="en-US" sz="2000"/>
        </a:p>
      </dgm:t>
    </dgm:pt>
    <dgm:pt modelId="{BE9E204F-86C2-4CCA-98E1-3480E784E5B7}">
      <dgm:prSet phldrT="[Text]" custT="1"/>
      <dgm:spPr/>
      <dgm:t>
        <a:bodyPr/>
        <a:lstStyle/>
        <a:p>
          <a:pPr algn="just">
            <a:lnSpc>
              <a:spcPct val="114000"/>
            </a:lnSpc>
            <a:spcBef>
              <a:spcPts val="600"/>
            </a:spcBef>
            <a:spcAft>
              <a:spcPts val="600"/>
            </a:spcAft>
          </a:pPr>
          <a:r>
            <a:rPr lang="en-GB" sz="2000"/>
            <a:t>Seminars or workshops on stress management techniques</a:t>
          </a:r>
          <a:endParaRPr lang="en-US" sz="2000"/>
        </a:p>
      </dgm:t>
    </dgm:pt>
    <dgm:pt modelId="{668461EF-E574-401C-93A1-1A7C4E774AE6}" type="parTrans" cxnId="{2590BD71-F11B-4D51-B098-F2BBD11EC094}">
      <dgm:prSet/>
      <dgm:spPr/>
      <dgm:t>
        <a:bodyPr/>
        <a:lstStyle/>
        <a:p>
          <a:pPr algn="just">
            <a:lnSpc>
              <a:spcPct val="114000"/>
            </a:lnSpc>
            <a:spcBef>
              <a:spcPts val="600"/>
            </a:spcBef>
            <a:spcAft>
              <a:spcPts val="600"/>
            </a:spcAft>
          </a:pPr>
          <a:endParaRPr lang="en-US" sz="2000"/>
        </a:p>
      </dgm:t>
    </dgm:pt>
    <dgm:pt modelId="{96A75B89-9B00-4B3D-9E6A-1B4A40106453}" type="sibTrans" cxnId="{2590BD71-F11B-4D51-B098-F2BBD11EC094}">
      <dgm:prSet/>
      <dgm:spPr/>
      <dgm:t>
        <a:bodyPr/>
        <a:lstStyle/>
        <a:p>
          <a:pPr algn="just">
            <a:lnSpc>
              <a:spcPct val="114000"/>
            </a:lnSpc>
            <a:spcBef>
              <a:spcPts val="600"/>
            </a:spcBef>
            <a:spcAft>
              <a:spcPts val="600"/>
            </a:spcAft>
          </a:pPr>
          <a:endParaRPr lang="en-US" sz="2000"/>
        </a:p>
      </dgm:t>
    </dgm:pt>
    <dgm:pt modelId="{7769EE88-5048-4A93-A044-937DD9F5F530}" type="pres">
      <dgm:prSet presAssocID="{A10E854F-D161-4797-8C0A-A2F60361306F}" presName="linear" presStyleCnt="0">
        <dgm:presLayoutVars>
          <dgm:dir/>
          <dgm:animLvl val="lvl"/>
          <dgm:resizeHandles val="exact"/>
        </dgm:presLayoutVars>
      </dgm:prSet>
      <dgm:spPr/>
    </dgm:pt>
    <dgm:pt modelId="{162DED40-3715-49EC-BE2A-1DA377E0D50F}" type="pres">
      <dgm:prSet presAssocID="{82688A3E-5FA3-498F-A578-3F98D00DEA93}" presName="parentLin" presStyleCnt="0"/>
      <dgm:spPr/>
    </dgm:pt>
    <dgm:pt modelId="{D8D7BF03-9796-4F85-A3DA-06AA8B146B28}" type="pres">
      <dgm:prSet presAssocID="{82688A3E-5FA3-498F-A578-3F98D00DEA93}" presName="parentLeftMargin" presStyleLbl="node1" presStyleIdx="0" presStyleCnt="3"/>
      <dgm:spPr/>
    </dgm:pt>
    <dgm:pt modelId="{E91E68EA-223E-497A-A2D1-0A05D28DE4AC}" type="pres">
      <dgm:prSet presAssocID="{82688A3E-5FA3-498F-A578-3F98D00DEA93}" presName="parentText" presStyleLbl="node1" presStyleIdx="0" presStyleCnt="3">
        <dgm:presLayoutVars>
          <dgm:chMax val="0"/>
          <dgm:bulletEnabled val="1"/>
        </dgm:presLayoutVars>
      </dgm:prSet>
      <dgm:spPr/>
    </dgm:pt>
    <dgm:pt modelId="{46BD12FA-C641-400A-A7FC-4A212FC5382A}" type="pres">
      <dgm:prSet presAssocID="{82688A3E-5FA3-498F-A578-3F98D00DEA93}" presName="negativeSpace" presStyleCnt="0"/>
      <dgm:spPr/>
    </dgm:pt>
    <dgm:pt modelId="{8A153DD5-40D0-4CBB-82B0-0B4BAB55707C}" type="pres">
      <dgm:prSet presAssocID="{82688A3E-5FA3-498F-A578-3F98D00DEA93}" presName="childText" presStyleLbl="conFgAcc1" presStyleIdx="0" presStyleCnt="3">
        <dgm:presLayoutVars>
          <dgm:bulletEnabled val="1"/>
        </dgm:presLayoutVars>
      </dgm:prSet>
      <dgm:spPr/>
    </dgm:pt>
    <dgm:pt modelId="{746454CA-A43B-4BD7-B256-8D997A28FC08}" type="pres">
      <dgm:prSet presAssocID="{B13DDE3C-520A-4B6C-ACF9-7D877A5B73D8}" presName="spaceBetweenRectangles" presStyleCnt="0"/>
      <dgm:spPr/>
    </dgm:pt>
    <dgm:pt modelId="{2F1B7F82-A81C-4159-BA38-112A7A1545CA}" type="pres">
      <dgm:prSet presAssocID="{B2775D55-CFA3-41A6-9427-C7F53E171426}" presName="parentLin" presStyleCnt="0"/>
      <dgm:spPr/>
    </dgm:pt>
    <dgm:pt modelId="{CD800846-6984-44D7-BAB9-04140E896FE2}" type="pres">
      <dgm:prSet presAssocID="{B2775D55-CFA3-41A6-9427-C7F53E171426}" presName="parentLeftMargin" presStyleLbl="node1" presStyleIdx="0" presStyleCnt="3"/>
      <dgm:spPr/>
    </dgm:pt>
    <dgm:pt modelId="{F5E8E460-02A0-4868-B4AB-15C4503DA3E9}" type="pres">
      <dgm:prSet presAssocID="{B2775D55-CFA3-41A6-9427-C7F53E171426}" presName="parentText" presStyleLbl="node1" presStyleIdx="1" presStyleCnt="3">
        <dgm:presLayoutVars>
          <dgm:chMax val="0"/>
          <dgm:bulletEnabled val="1"/>
        </dgm:presLayoutVars>
      </dgm:prSet>
      <dgm:spPr/>
    </dgm:pt>
    <dgm:pt modelId="{97C9B9EE-D1E8-4800-8055-63C9CBAD03A3}" type="pres">
      <dgm:prSet presAssocID="{B2775D55-CFA3-41A6-9427-C7F53E171426}" presName="negativeSpace" presStyleCnt="0"/>
      <dgm:spPr/>
    </dgm:pt>
    <dgm:pt modelId="{8D7E9EFB-5C5C-4E8F-A56E-6C8796467B8E}" type="pres">
      <dgm:prSet presAssocID="{B2775D55-CFA3-41A6-9427-C7F53E171426}" presName="childText" presStyleLbl="conFgAcc1" presStyleIdx="1" presStyleCnt="3">
        <dgm:presLayoutVars>
          <dgm:bulletEnabled val="1"/>
        </dgm:presLayoutVars>
      </dgm:prSet>
      <dgm:spPr/>
    </dgm:pt>
    <dgm:pt modelId="{4AF4614C-AB16-4EB9-B3C9-134E7E2CB66C}" type="pres">
      <dgm:prSet presAssocID="{91C61A53-AF6D-4F69-A1B0-F4E141BEB2B0}" presName="spaceBetweenRectangles" presStyleCnt="0"/>
      <dgm:spPr/>
    </dgm:pt>
    <dgm:pt modelId="{4FADC1C0-BE8A-4FE4-A6A3-204E299658CF}" type="pres">
      <dgm:prSet presAssocID="{BE9E204F-86C2-4CCA-98E1-3480E784E5B7}" presName="parentLin" presStyleCnt="0"/>
      <dgm:spPr/>
    </dgm:pt>
    <dgm:pt modelId="{A3488681-6D29-40B3-A7AD-F3C911084A51}" type="pres">
      <dgm:prSet presAssocID="{BE9E204F-86C2-4CCA-98E1-3480E784E5B7}" presName="parentLeftMargin" presStyleLbl="node1" presStyleIdx="1" presStyleCnt="3"/>
      <dgm:spPr/>
    </dgm:pt>
    <dgm:pt modelId="{7704C3B1-2B6C-43BA-80B3-79D92A8AE9D0}" type="pres">
      <dgm:prSet presAssocID="{BE9E204F-86C2-4CCA-98E1-3480E784E5B7}" presName="parentText" presStyleLbl="node1" presStyleIdx="2" presStyleCnt="3">
        <dgm:presLayoutVars>
          <dgm:chMax val="0"/>
          <dgm:bulletEnabled val="1"/>
        </dgm:presLayoutVars>
      </dgm:prSet>
      <dgm:spPr/>
    </dgm:pt>
    <dgm:pt modelId="{F256E6AB-4847-4905-8AE1-9E3C7608C463}" type="pres">
      <dgm:prSet presAssocID="{BE9E204F-86C2-4CCA-98E1-3480E784E5B7}" presName="negativeSpace" presStyleCnt="0"/>
      <dgm:spPr/>
    </dgm:pt>
    <dgm:pt modelId="{BB452145-FE8B-4CB3-95C4-5FB7D27FAC0F}" type="pres">
      <dgm:prSet presAssocID="{BE9E204F-86C2-4CCA-98E1-3480E784E5B7}" presName="childText" presStyleLbl="conFgAcc1" presStyleIdx="2" presStyleCnt="3">
        <dgm:presLayoutVars>
          <dgm:bulletEnabled val="1"/>
        </dgm:presLayoutVars>
      </dgm:prSet>
      <dgm:spPr/>
    </dgm:pt>
  </dgm:ptLst>
  <dgm:cxnLst>
    <dgm:cxn modelId="{78AF1301-7096-4C5F-B9FF-52BA4E0BCAB6}" type="presOf" srcId="{A10E854F-D161-4797-8C0A-A2F60361306F}" destId="{7769EE88-5048-4A93-A044-937DD9F5F530}" srcOrd="0" destOrd="0" presId="urn:microsoft.com/office/officeart/2005/8/layout/list1"/>
    <dgm:cxn modelId="{62694D02-77A4-42A6-B86E-EC9725D1D249}" type="presOf" srcId="{B2775D55-CFA3-41A6-9427-C7F53E171426}" destId="{CD800846-6984-44D7-BAB9-04140E896FE2}" srcOrd="0" destOrd="0" presId="urn:microsoft.com/office/officeart/2005/8/layout/list1"/>
    <dgm:cxn modelId="{144BDD4F-D053-4E2A-900D-9AFBE2433F37}" srcId="{A10E854F-D161-4797-8C0A-A2F60361306F}" destId="{82688A3E-5FA3-498F-A578-3F98D00DEA93}" srcOrd="0" destOrd="0" parTransId="{42564C33-64BF-49F7-896C-48A1EFC55EAD}" sibTransId="{B13DDE3C-520A-4B6C-ACF9-7D877A5B73D8}"/>
    <dgm:cxn modelId="{2590BD71-F11B-4D51-B098-F2BBD11EC094}" srcId="{A10E854F-D161-4797-8C0A-A2F60361306F}" destId="{BE9E204F-86C2-4CCA-98E1-3480E784E5B7}" srcOrd="2" destOrd="0" parTransId="{668461EF-E574-401C-93A1-1A7C4E774AE6}" sibTransId="{96A75B89-9B00-4B3D-9E6A-1B4A40106453}"/>
    <dgm:cxn modelId="{4D0B4E92-530F-4333-ABBC-EC378266BAE1}" type="presOf" srcId="{B2775D55-CFA3-41A6-9427-C7F53E171426}" destId="{F5E8E460-02A0-4868-B4AB-15C4503DA3E9}" srcOrd="1" destOrd="0" presId="urn:microsoft.com/office/officeart/2005/8/layout/list1"/>
    <dgm:cxn modelId="{53D1AC9B-B3C3-4AEB-9599-5F131CCBB89E}" type="presOf" srcId="{82688A3E-5FA3-498F-A578-3F98D00DEA93}" destId="{E91E68EA-223E-497A-A2D1-0A05D28DE4AC}" srcOrd="1" destOrd="0" presId="urn:microsoft.com/office/officeart/2005/8/layout/list1"/>
    <dgm:cxn modelId="{2E26CFB3-E457-4B10-BA1A-E0A4755F53D0}" srcId="{A10E854F-D161-4797-8C0A-A2F60361306F}" destId="{B2775D55-CFA3-41A6-9427-C7F53E171426}" srcOrd="1" destOrd="0" parTransId="{322221B5-C766-4AD0-B350-D1146CEF12A0}" sibTransId="{91C61A53-AF6D-4F69-A1B0-F4E141BEB2B0}"/>
    <dgm:cxn modelId="{4C5895D1-5A5A-4852-B83B-3D2C53645CC6}" type="presOf" srcId="{BE9E204F-86C2-4CCA-98E1-3480E784E5B7}" destId="{7704C3B1-2B6C-43BA-80B3-79D92A8AE9D0}" srcOrd="1" destOrd="0" presId="urn:microsoft.com/office/officeart/2005/8/layout/list1"/>
    <dgm:cxn modelId="{197876F2-9AD8-4821-991E-E8B78812309B}" type="presOf" srcId="{82688A3E-5FA3-498F-A578-3F98D00DEA93}" destId="{D8D7BF03-9796-4F85-A3DA-06AA8B146B28}" srcOrd="0" destOrd="0" presId="urn:microsoft.com/office/officeart/2005/8/layout/list1"/>
    <dgm:cxn modelId="{441733F5-CB6A-4817-B8CF-ED598F01EF3D}" type="presOf" srcId="{BE9E204F-86C2-4CCA-98E1-3480E784E5B7}" destId="{A3488681-6D29-40B3-A7AD-F3C911084A51}" srcOrd="0" destOrd="0" presId="urn:microsoft.com/office/officeart/2005/8/layout/list1"/>
    <dgm:cxn modelId="{26D5D823-D9CD-4D98-86D1-FAC8F274A8D7}" type="presParOf" srcId="{7769EE88-5048-4A93-A044-937DD9F5F530}" destId="{162DED40-3715-49EC-BE2A-1DA377E0D50F}" srcOrd="0" destOrd="0" presId="urn:microsoft.com/office/officeart/2005/8/layout/list1"/>
    <dgm:cxn modelId="{36E40857-1D6D-454C-A683-1E1D372423D0}" type="presParOf" srcId="{162DED40-3715-49EC-BE2A-1DA377E0D50F}" destId="{D8D7BF03-9796-4F85-A3DA-06AA8B146B28}" srcOrd="0" destOrd="0" presId="urn:microsoft.com/office/officeart/2005/8/layout/list1"/>
    <dgm:cxn modelId="{649D6FC9-DB1D-4FE2-A248-C8FBC2BBDD38}" type="presParOf" srcId="{162DED40-3715-49EC-BE2A-1DA377E0D50F}" destId="{E91E68EA-223E-497A-A2D1-0A05D28DE4AC}" srcOrd="1" destOrd="0" presId="urn:microsoft.com/office/officeart/2005/8/layout/list1"/>
    <dgm:cxn modelId="{45B88211-E9C4-4BE8-BBC8-5E53CF34AB69}" type="presParOf" srcId="{7769EE88-5048-4A93-A044-937DD9F5F530}" destId="{46BD12FA-C641-400A-A7FC-4A212FC5382A}" srcOrd="1" destOrd="0" presId="urn:microsoft.com/office/officeart/2005/8/layout/list1"/>
    <dgm:cxn modelId="{C1D54B14-015F-4E87-9363-07A5A291D4B2}" type="presParOf" srcId="{7769EE88-5048-4A93-A044-937DD9F5F530}" destId="{8A153DD5-40D0-4CBB-82B0-0B4BAB55707C}" srcOrd="2" destOrd="0" presId="urn:microsoft.com/office/officeart/2005/8/layout/list1"/>
    <dgm:cxn modelId="{32AD72B9-56A8-4A5A-A5E3-78674874D2C5}" type="presParOf" srcId="{7769EE88-5048-4A93-A044-937DD9F5F530}" destId="{746454CA-A43B-4BD7-B256-8D997A28FC08}" srcOrd="3" destOrd="0" presId="urn:microsoft.com/office/officeart/2005/8/layout/list1"/>
    <dgm:cxn modelId="{1B8BB7BE-68AD-4A64-A425-1A687C53CC65}" type="presParOf" srcId="{7769EE88-5048-4A93-A044-937DD9F5F530}" destId="{2F1B7F82-A81C-4159-BA38-112A7A1545CA}" srcOrd="4" destOrd="0" presId="urn:microsoft.com/office/officeart/2005/8/layout/list1"/>
    <dgm:cxn modelId="{52FF79B4-D904-4150-A876-795ECE2FBA42}" type="presParOf" srcId="{2F1B7F82-A81C-4159-BA38-112A7A1545CA}" destId="{CD800846-6984-44D7-BAB9-04140E896FE2}" srcOrd="0" destOrd="0" presId="urn:microsoft.com/office/officeart/2005/8/layout/list1"/>
    <dgm:cxn modelId="{638884E2-7968-450C-8E8B-BC605ACB675C}" type="presParOf" srcId="{2F1B7F82-A81C-4159-BA38-112A7A1545CA}" destId="{F5E8E460-02A0-4868-B4AB-15C4503DA3E9}" srcOrd="1" destOrd="0" presId="urn:microsoft.com/office/officeart/2005/8/layout/list1"/>
    <dgm:cxn modelId="{D4CFF501-8191-4D9C-B4A4-9C403C555C40}" type="presParOf" srcId="{7769EE88-5048-4A93-A044-937DD9F5F530}" destId="{97C9B9EE-D1E8-4800-8055-63C9CBAD03A3}" srcOrd="5" destOrd="0" presId="urn:microsoft.com/office/officeart/2005/8/layout/list1"/>
    <dgm:cxn modelId="{87B4A22B-8A29-4763-8038-B61066A94F2C}" type="presParOf" srcId="{7769EE88-5048-4A93-A044-937DD9F5F530}" destId="{8D7E9EFB-5C5C-4E8F-A56E-6C8796467B8E}" srcOrd="6" destOrd="0" presId="urn:microsoft.com/office/officeart/2005/8/layout/list1"/>
    <dgm:cxn modelId="{338AE218-10B1-4218-A3DF-EC165A042C18}" type="presParOf" srcId="{7769EE88-5048-4A93-A044-937DD9F5F530}" destId="{4AF4614C-AB16-4EB9-B3C9-134E7E2CB66C}" srcOrd="7" destOrd="0" presId="urn:microsoft.com/office/officeart/2005/8/layout/list1"/>
    <dgm:cxn modelId="{FFDF068B-145B-4E8E-B8D9-A7EF0C8D362E}" type="presParOf" srcId="{7769EE88-5048-4A93-A044-937DD9F5F530}" destId="{4FADC1C0-BE8A-4FE4-A6A3-204E299658CF}" srcOrd="8" destOrd="0" presId="urn:microsoft.com/office/officeart/2005/8/layout/list1"/>
    <dgm:cxn modelId="{236CDFC3-813E-418A-A679-F82356FBA6ED}" type="presParOf" srcId="{4FADC1C0-BE8A-4FE4-A6A3-204E299658CF}" destId="{A3488681-6D29-40B3-A7AD-F3C911084A51}" srcOrd="0" destOrd="0" presId="urn:microsoft.com/office/officeart/2005/8/layout/list1"/>
    <dgm:cxn modelId="{2D1C210D-1B61-41D7-96A6-492C03C19BE6}" type="presParOf" srcId="{4FADC1C0-BE8A-4FE4-A6A3-204E299658CF}" destId="{7704C3B1-2B6C-43BA-80B3-79D92A8AE9D0}" srcOrd="1" destOrd="0" presId="urn:microsoft.com/office/officeart/2005/8/layout/list1"/>
    <dgm:cxn modelId="{D2FFF7C2-76F5-46E3-B3B2-CB8BBA55ABC9}" type="presParOf" srcId="{7769EE88-5048-4A93-A044-937DD9F5F530}" destId="{F256E6AB-4847-4905-8AE1-9E3C7608C463}" srcOrd="9" destOrd="0" presId="urn:microsoft.com/office/officeart/2005/8/layout/list1"/>
    <dgm:cxn modelId="{0280D86A-9A8B-4BEE-967E-369D83C942B7}" type="presParOf" srcId="{7769EE88-5048-4A93-A044-937DD9F5F530}" destId="{BB452145-FE8B-4CB3-95C4-5FB7D27FAC0F}"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549026F-BDE6-4D2B-A732-1145E33D5E65}">
      <dsp:nvSpPr>
        <dsp:cNvPr id="0" name=""/>
        <dsp:cNvSpPr/>
      </dsp:nvSpPr>
      <dsp:spPr>
        <a:xfrm>
          <a:off x="0" y="547499"/>
          <a:ext cx="9982200" cy="882000"/>
        </a:xfrm>
        <a:prstGeom prst="rect">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12C4FA5E-187A-4FB3-A3F7-04E62F828C03}">
      <dsp:nvSpPr>
        <dsp:cNvPr id="0" name=""/>
        <dsp:cNvSpPr/>
      </dsp:nvSpPr>
      <dsp:spPr>
        <a:xfrm>
          <a:off x="499110" y="30899"/>
          <a:ext cx="6987540" cy="1033200"/>
        </a:xfrm>
        <a:prstGeom prst="roundRect">
          <a:avLst/>
        </a:prstGeom>
        <a:solidFill>
          <a:srgbClr val="458DCF"/>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4112" tIns="0" rIns="264112" bIns="0" numCol="1" spcCol="1270" anchor="ctr" anchorCtr="0">
          <a:noAutofit/>
        </a:bodyPr>
        <a:lstStyle/>
        <a:p>
          <a:pPr marL="0" lvl="0" indent="0" algn="l" defTabSz="889000">
            <a:lnSpc>
              <a:spcPct val="114000"/>
            </a:lnSpc>
            <a:spcBef>
              <a:spcPct val="0"/>
            </a:spcBef>
            <a:spcAft>
              <a:spcPts val="600"/>
            </a:spcAft>
            <a:buClr>
              <a:srgbClr val="1C96D3"/>
            </a:buClr>
            <a:buFont typeface="Wingdings" panose="05000000000000000000" pitchFamily="2" charset="2"/>
            <a:buNone/>
          </a:pPr>
          <a:r>
            <a:rPr lang="en-US" sz="2000" kern="1200"/>
            <a:t>Monitor own stress level</a:t>
          </a:r>
          <a:endParaRPr lang="en-AU" sz="2000" kern="1200" dirty="0"/>
        </a:p>
      </dsp:txBody>
      <dsp:txXfrm>
        <a:off x="549547" y="81336"/>
        <a:ext cx="6886666" cy="932326"/>
      </dsp:txXfrm>
    </dsp:sp>
    <dsp:sp modelId="{D50AB7DE-7F9B-44D0-A79A-055B78E83BC5}">
      <dsp:nvSpPr>
        <dsp:cNvPr id="0" name=""/>
        <dsp:cNvSpPr/>
      </dsp:nvSpPr>
      <dsp:spPr>
        <a:xfrm>
          <a:off x="0" y="2135100"/>
          <a:ext cx="9982200" cy="882000"/>
        </a:xfrm>
        <a:prstGeom prst="rect">
          <a:avLst/>
        </a:prstGeom>
        <a:solidFill>
          <a:schemeClr val="lt1">
            <a:alpha val="90000"/>
            <a:hueOff val="0"/>
            <a:satOff val="0"/>
            <a:lumOff val="0"/>
            <a:alphaOff val="0"/>
          </a:schemeClr>
        </a:solidFill>
        <a:ln w="12700" cap="flat" cmpd="sng" algn="ctr">
          <a:solidFill>
            <a:schemeClr val="accent5">
              <a:hueOff val="-6758543"/>
              <a:satOff val="-17419"/>
              <a:lumOff val="-11765"/>
              <a:alphaOff val="0"/>
            </a:schemeClr>
          </a:solidFill>
          <a:prstDash val="solid"/>
          <a:miter lim="800000"/>
        </a:ln>
        <a:effectLst/>
      </dsp:spPr>
      <dsp:style>
        <a:lnRef idx="2">
          <a:scrgbClr r="0" g="0" b="0"/>
        </a:lnRef>
        <a:fillRef idx="1">
          <a:scrgbClr r="0" g="0" b="0"/>
        </a:fillRef>
        <a:effectRef idx="0">
          <a:scrgbClr r="0" g="0" b="0"/>
        </a:effectRef>
        <a:fontRef idx="minor"/>
      </dsp:style>
    </dsp:sp>
    <dsp:sp modelId="{3B9E2B33-AD85-434F-AA21-6878A2E72E3D}">
      <dsp:nvSpPr>
        <dsp:cNvPr id="0" name=""/>
        <dsp:cNvSpPr/>
      </dsp:nvSpPr>
      <dsp:spPr>
        <a:xfrm>
          <a:off x="499110" y="1618500"/>
          <a:ext cx="6987540" cy="1033200"/>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4112" tIns="0" rIns="264112" bIns="0" numCol="1" spcCol="1270" anchor="ctr" anchorCtr="0">
          <a:noAutofit/>
        </a:bodyPr>
        <a:lstStyle/>
        <a:p>
          <a:pPr marL="0" lvl="0" indent="0" algn="l" defTabSz="889000">
            <a:lnSpc>
              <a:spcPct val="114000"/>
            </a:lnSpc>
            <a:spcBef>
              <a:spcPct val="0"/>
            </a:spcBef>
            <a:spcAft>
              <a:spcPts val="600"/>
            </a:spcAft>
            <a:buNone/>
          </a:pPr>
          <a:r>
            <a:rPr lang="en-US" sz="2000" kern="1200"/>
            <a:t>Use self-care strategies and seek support</a:t>
          </a:r>
          <a:endParaRPr lang="en-US" sz="2000" kern="1200" dirty="0"/>
        </a:p>
      </dsp:txBody>
      <dsp:txXfrm>
        <a:off x="549547" y="1668937"/>
        <a:ext cx="6886666" cy="93232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188435D-58F9-44C5-A82B-D24772E87DD2}">
      <dsp:nvSpPr>
        <dsp:cNvPr id="0" name=""/>
        <dsp:cNvSpPr/>
      </dsp:nvSpPr>
      <dsp:spPr>
        <a:xfrm>
          <a:off x="4793" y="1846"/>
          <a:ext cx="3078453" cy="1440234"/>
        </a:xfrm>
        <a:prstGeom prst="rect">
          <a:avLst/>
        </a:prstGeom>
        <a:solidFill>
          <a:srgbClr val="458DCF"/>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114000"/>
            </a:lnSpc>
            <a:spcBef>
              <a:spcPct val="0"/>
            </a:spcBef>
            <a:spcAft>
              <a:spcPts val="600"/>
            </a:spcAft>
            <a:buClr>
              <a:srgbClr val="1C96D3"/>
            </a:buClr>
            <a:buFont typeface="Courier New" panose="02070309020205020404" pitchFamily="49" charset="0"/>
            <a:buNone/>
          </a:pPr>
          <a:r>
            <a:rPr lang="en-US" sz="2000" kern="1200" dirty="0"/>
            <a:t>Rapid breathing</a:t>
          </a:r>
          <a:endParaRPr lang="en-AU" sz="2000" kern="1200" dirty="0"/>
        </a:p>
      </dsp:txBody>
      <dsp:txXfrm>
        <a:off x="4793" y="1846"/>
        <a:ext cx="3078453" cy="1440234"/>
      </dsp:txXfrm>
    </dsp:sp>
    <dsp:sp modelId="{2E28A5F1-906A-4CEA-9D0C-63085A0BBDC0}">
      <dsp:nvSpPr>
        <dsp:cNvPr id="0" name=""/>
        <dsp:cNvSpPr/>
      </dsp:nvSpPr>
      <dsp:spPr>
        <a:xfrm>
          <a:off x="3323285" y="1846"/>
          <a:ext cx="3078453" cy="1440234"/>
        </a:xfrm>
        <a:prstGeom prst="rect">
          <a:avLst/>
        </a:prstGeom>
        <a:solidFill>
          <a:srgbClr val="42BDC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114000"/>
            </a:lnSpc>
            <a:spcBef>
              <a:spcPct val="0"/>
            </a:spcBef>
            <a:spcAft>
              <a:spcPts val="600"/>
            </a:spcAft>
            <a:buNone/>
          </a:pPr>
          <a:r>
            <a:rPr lang="en-US" sz="2000" kern="1200" dirty="0"/>
            <a:t>Tensed muscles</a:t>
          </a:r>
        </a:p>
      </dsp:txBody>
      <dsp:txXfrm>
        <a:off x="3323285" y="1846"/>
        <a:ext cx="3078453" cy="1440234"/>
      </dsp:txXfrm>
    </dsp:sp>
    <dsp:sp modelId="{04EF6D12-C5CD-4FC6-ADDA-713D551A0F29}">
      <dsp:nvSpPr>
        <dsp:cNvPr id="0" name=""/>
        <dsp:cNvSpPr/>
      </dsp:nvSpPr>
      <dsp:spPr>
        <a:xfrm>
          <a:off x="6641778" y="1846"/>
          <a:ext cx="3078453" cy="1440234"/>
        </a:xfrm>
        <a:prstGeom prst="rect">
          <a:avLst/>
        </a:prstGeom>
        <a:solidFill>
          <a:srgbClr val="3CBE99"/>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114000"/>
            </a:lnSpc>
            <a:spcBef>
              <a:spcPct val="0"/>
            </a:spcBef>
            <a:spcAft>
              <a:spcPts val="600"/>
            </a:spcAft>
            <a:buNone/>
          </a:pPr>
          <a:r>
            <a:rPr lang="en-US" sz="2000" kern="1200" dirty="0"/>
            <a:t>Rapid heartbeat</a:t>
          </a:r>
        </a:p>
      </dsp:txBody>
      <dsp:txXfrm>
        <a:off x="6641778" y="1846"/>
        <a:ext cx="3078453" cy="1440234"/>
      </dsp:txXfrm>
    </dsp:sp>
    <dsp:sp modelId="{CE7C7B8A-BD24-4124-9125-FB71387B5C90}">
      <dsp:nvSpPr>
        <dsp:cNvPr id="0" name=""/>
        <dsp:cNvSpPr/>
      </dsp:nvSpPr>
      <dsp:spPr>
        <a:xfrm>
          <a:off x="1664039" y="1682119"/>
          <a:ext cx="3078453" cy="1440234"/>
        </a:xfrm>
        <a:prstGeom prst="rect">
          <a:avLst/>
        </a:prstGeom>
        <a:solidFill>
          <a:schemeClr val="accent5">
            <a:hueOff val="-5068907"/>
            <a:satOff val="-13064"/>
            <a:lumOff val="-882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114000"/>
            </a:lnSpc>
            <a:spcBef>
              <a:spcPct val="0"/>
            </a:spcBef>
            <a:spcAft>
              <a:spcPts val="600"/>
            </a:spcAft>
            <a:buNone/>
          </a:pPr>
          <a:r>
            <a:rPr lang="en-US" sz="2000" kern="1200"/>
            <a:t>Nausea or vomiting</a:t>
          </a:r>
          <a:endParaRPr lang="en-US" sz="2000" kern="1200" dirty="0"/>
        </a:p>
      </dsp:txBody>
      <dsp:txXfrm>
        <a:off x="1664039" y="1682119"/>
        <a:ext cx="3078453" cy="1440234"/>
      </dsp:txXfrm>
    </dsp:sp>
    <dsp:sp modelId="{3FC6DE1E-0D0A-43C0-8597-A9F6D798CF69}">
      <dsp:nvSpPr>
        <dsp:cNvPr id="0" name=""/>
        <dsp:cNvSpPr/>
      </dsp:nvSpPr>
      <dsp:spPr>
        <a:xfrm>
          <a:off x="4982532" y="1682119"/>
          <a:ext cx="3078453" cy="1440234"/>
        </a:xfrm>
        <a:prstGeom prst="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114000"/>
            </a:lnSpc>
            <a:spcBef>
              <a:spcPct val="0"/>
            </a:spcBef>
            <a:spcAft>
              <a:spcPts val="600"/>
            </a:spcAft>
            <a:buNone/>
          </a:pPr>
          <a:r>
            <a:rPr lang="en-US" sz="2000" kern="1200"/>
            <a:t>Pain in certain body parts (e.g. chest, head, stomach)</a:t>
          </a:r>
          <a:endParaRPr lang="en-US" sz="2000" kern="1200" dirty="0"/>
        </a:p>
      </dsp:txBody>
      <dsp:txXfrm>
        <a:off x="4982532" y="1682119"/>
        <a:ext cx="3078453" cy="144023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A55F462-0C42-4E01-9937-05F7860BDBF0}">
      <dsp:nvSpPr>
        <dsp:cNvPr id="0" name=""/>
        <dsp:cNvSpPr/>
      </dsp:nvSpPr>
      <dsp:spPr>
        <a:xfrm rot="16200000">
          <a:off x="-684826" y="690013"/>
          <a:ext cx="3200400" cy="1820372"/>
        </a:xfrm>
        <a:prstGeom prst="flowChartManualOperation">
          <a:avLst/>
        </a:prstGeom>
        <a:solidFill>
          <a:srgbClr val="458DCF"/>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0" tIns="0" rIns="127000" bIns="0" numCol="1" spcCol="1270" anchor="ctr" anchorCtr="0">
          <a:noAutofit/>
        </a:bodyPr>
        <a:lstStyle/>
        <a:p>
          <a:pPr marL="0" lvl="0" indent="0" algn="ctr" defTabSz="889000">
            <a:lnSpc>
              <a:spcPct val="114000"/>
            </a:lnSpc>
            <a:spcBef>
              <a:spcPct val="0"/>
            </a:spcBef>
            <a:spcAft>
              <a:spcPts val="600"/>
            </a:spcAft>
            <a:buClr>
              <a:srgbClr val="1C96D3"/>
            </a:buClr>
            <a:buFont typeface="Courier New" panose="02070309020205020404" pitchFamily="49" charset="0"/>
            <a:buNone/>
          </a:pPr>
          <a:r>
            <a:rPr lang="en-US" sz="2000" kern="1200"/>
            <a:t>Anger</a:t>
          </a:r>
          <a:endParaRPr lang="en-AU" sz="2000" kern="1200" dirty="0"/>
        </a:p>
      </dsp:txBody>
      <dsp:txXfrm rot="5400000">
        <a:off x="5188" y="640079"/>
        <a:ext cx="1820372" cy="1920240"/>
      </dsp:txXfrm>
    </dsp:sp>
    <dsp:sp modelId="{7496602F-AFF1-44E3-BB07-09BB4B967D59}">
      <dsp:nvSpPr>
        <dsp:cNvPr id="0" name=""/>
        <dsp:cNvSpPr/>
      </dsp:nvSpPr>
      <dsp:spPr>
        <a:xfrm rot="16200000">
          <a:off x="1272074" y="690013"/>
          <a:ext cx="3200400" cy="1820372"/>
        </a:xfrm>
        <a:prstGeom prst="flowChartManualOperation">
          <a:avLst/>
        </a:prstGeom>
        <a:solidFill>
          <a:srgbClr val="42BDC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0" tIns="0" rIns="127000" bIns="0" numCol="1" spcCol="1270" anchor="ctr" anchorCtr="0">
          <a:noAutofit/>
        </a:bodyPr>
        <a:lstStyle/>
        <a:p>
          <a:pPr marL="0" lvl="0" indent="0" algn="ctr" defTabSz="889000">
            <a:lnSpc>
              <a:spcPct val="114000"/>
            </a:lnSpc>
            <a:spcBef>
              <a:spcPct val="0"/>
            </a:spcBef>
            <a:spcAft>
              <a:spcPts val="600"/>
            </a:spcAft>
            <a:buNone/>
          </a:pPr>
          <a:r>
            <a:rPr lang="en-US" sz="2000" kern="1200"/>
            <a:t>Irritability</a:t>
          </a:r>
          <a:endParaRPr lang="en-US" sz="2000" kern="1200" dirty="0"/>
        </a:p>
      </dsp:txBody>
      <dsp:txXfrm rot="5400000">
        <a:off x="1962088" y="640079"/>
        <a:ext cx="1820372" cy="1920240"/>
      </dsp:txXfrm>
    </dsp:sp>
    <dsp:sp modelId="{428A5F08-E4D2-4C8C-AB87-3E67E1E3146D}">
      <dsp:nvSpPr>
        <dsp:cNvPr id="0" name=""/>
        <dsp:cNvSpPr/>
      </dsp:nvSpPr>
      <dsp:spPr>
        <a:xfrm rot="16200000">
          <a:off x="3228975" y="690013"/>
          <a:ext cx="3200400" cy="1820372"/>
        </a:xfrm>
        <a:prstGeom prst="flowChartManualOperation">
          <a:avLst/>
        </a:prstGeom>
        <a:solidFill>
          <a:srgbClr val="3CBE99"/>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0" tIns="0" rIns="127000" bIns="0" numCol="1" spcCol="1270" anchor="ctr" anchorCtr="0">
          <a:noAutofit/>
        </a:bodyPr>
        <a:lstStyle/>
        <a:p>
          <a:pPr marL="0" lvl="0" indent="0" algn="ctr" defTabSz="889000">
            <a:lnSpc>
              <a:spcPct val="114000"/>
            </a:lnSpc>
            <a:spcBef>
              <a:spcPct val="0"/>
            </a:spcBef>
            <a:spcAft>
              <a:spcPts val="600"/>
            </a:spcAft>
            <a:buNone/>
          </a:pPr>
          <a:r>
            <a:rPr lang="en-US" sz="2000" kern="1200"/>
            <a:t>Restlessness</a:t>
          </a:r>
          <a:endParaRPr lang="en-US" sz="2000" kern="1200" dirty="0"/>
        </a:p>
      </dsp:txBody>
      <dsp:txXfrm rot="5400000">
        <a:off x="3918989" y="640079"/>
        <a:ext cx="1820372" cy="1920240"/>
      </dsp:txXfrm>
    </dsp:sp>
    <dsp:sp modelId="{655C1AFA-ABF4-4700-832B-9BF0DDBFD70A}">
      <dsp:nvSpPr>
        <dsp:cNvPr id="0" name=""/>
        <dsp:cNvSpPr/>
      </dsp:nvSpPr>
      <dsp:spPr>
        <a:xfrm rot="16200000">
          <a:off x="5185875" y="690013"/>
          <a:ext cx="3200400" cy="1820372"/>
        </a:xfrm>
        <a:prstGeom prst="flowChartManualOperation">
          <a:avLst/>
        </a:prstGeom>
        <a:solidFill>
          <a:schemeClr val="accent5">
            <a:hueOff val="-5068907"/>
            <a:satOff val="-13064"/>
            <a:lumOff val="-882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0" tIns="0" rIns="127000" bIns="0" numCol="1" spcCol="1270" anchor="ctr" anchorCtr="0">
          <a:noAutofit/>
        </a:bodyPr>
        <a:lstStyle/>
        <a:p>
          <a:pPr marL="0" lvl="0" indent="0" algn="ctr" defTabSz="889000">
            <a:lnSpc>
              <a:spcPct val="114000"/>
            </a:lnSpc>
            <a:spcBef>
              <a:spcPct val="0"/>
            </a:spcBef>
            <a:spcAft>
              <a:spcPts val="600"/>
            </a:spcAft>
            <a:buNone/>
          </a:pPr>
          <a:r>
            <a:rPr lang="en-US" sz="2000" kern="1200"/>
            <a:t>Unmotivated</a:t>
          </a:r>
          <a:endParaRPr lang="en-US" sz="2000" kern="1200" dirty="0"/>
        </a:p>
      </dsp:txBody>
      <dsp:txXfrm rot="5400000">
        <a:off x="5875889" y="640079"/>
        <a:ext cx="1820372" cy="1920240"/>
      </dsp:txXfrm>
    </dsp:sp>
    <dsp:sp modelId="{88103B95-6B3F-4CF6-A8B0-FAC005000305}">
      <dsp:nvSpPr>
        <dsp:cNvPr id="0" name=""/>
        <dsp:cNvSpPr/>
      </dsp:nvSpPr>
      <dsp:spPr>
        <a:xfrm rot="16200000">
          <a:off x="7142776" y="690013"/>
          <a:ext cx="3200400" cy="1820372"/>
        </a:xfrm>
        <a:prstGeom prst="flowChartManualOperation">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0" tIns="0" rIns="127000" bIns="0" numCol="1" spcCol="1270" anchor="ctr" anchorCtr="0">
          <a:noAutofit/>
        </a:bodyPr>
        <a:lstStyle/>
        <a:p>
          <a:pPr marL="0" lvl="0" indent="0" algn="ctr" defTabSz="889000">
            <a:lnSpc>
              <a:spcPct val="114000"/>
            </a:lnSpc>
            <a:spcBef>
              <a:spcPct val="0"/>
            </a:spcBef>
            <a:spcAft>
              <a:spcPts val="600"/>
            </a:spcAft>
            <a:buNone/>
          </a:pPr>
          <a:r>
            <a:rPr lang="en-US" sz="2000" kern="1200"/>
            <a:t>Feeling overwhelmed</a:t>
          </a:r>
          <a:endParaRPr lang="en-US" sz="2000" kern="1200" dirty="0"/>
        </a:p>
      </dsp:txBody>
      <dsp:txXfrm rot="5400000">
        <a:off x="7832790" y="640079"/>
        <a:ext cx="1820372" cy="192024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3559A02-BB82-4019-A61C-FA8F7843140E}">
      <dsp:nvSpPr>
        <dsp:cNvPr id="0" name=""/>
        <dsp:cNvSpPr/>
      </dsp:nvSpPr>
      <dsp:spPr>
        <a:xfrm>
          <a:off x="249240" y="2129"/>
          <a:ext cx="2860076" cy="1510311"/>
        </a:xfrm>
        <a:prstGeom prst="round1Rect">
          <a:avLst/>
        </a:prstGeom>
        <a:solidFill>
          <a:srgbClr val="458DCF"/>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114000"/>
            </a:lnSpc>
            <a:spcBef>
              <a:spcPct val="0"/>
            </a:spcBef>
            <a:spcAft>
              <a:spcPts val="600"/>
            </a:spcAft>
            <a:buClr>
              <a:srgbClr val="1C96D3"/>
            </a:buClr>
            <a:buFont typeface="Courier New" panose="02070309020205020404" pitchFamily="49" charset="0"/>
            <a:buNone/>
          </a:pPr>
          <a:r>
            <a:rPr lang="en-US" sz="2000" kern="1200"/>
            <a:t>Poor memory</a:t>
          </a:r>
          <a:endParaRPr lang="en-AU" sz="2000" kern="1200" dirty="0"/>
        </a:p>
      </dsp:txBody>
      <dsp:txXfrm>
        <a:off x="249240" y="2129"/>
        <a:ext cx="2786349" cy="1510311"/>
      </dsp:txXfrm>
    </dsp:sp>
    <dsp:sp modelId="{FDC65B18-021F-40AF-BF36-C4DB1C9CDDC2}">
      <dsp:nvSpPr>
        <dsp:cNvPr id="0" name=""/>
        <dsp:cNvSpPr/>
      </dsp:nvSpPr>
      <dsp:spPr>
        <a:xfrm>
          <a:off x="3361036" y="2129"/>
          <a:ext cx="2860076" cy="1510311"/>
        </a:xfrm>
        <a:prstGeom prst="round1Rect">
          <a:avLst/>
        </a:prstGeom>
        <a:solidFill>
          <a:srgbClr val="42BDC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114000"/>
            </a:lnSpc>
            <a:spcBef>
              <a:spcPct val="0"/>
            </a:spcBef>
            <a:spcAft>
              <a:spcPts val="600"/>
            </a:spcAft>
            <a:buNone/>
          </a:pPr>
          <a:r>
            <a:rPr lang="en-US" sz="2000" kern="1200"/>
            <a:t>Concentration difficulties</a:t>
          </a:r>
          <a:endParaRPr lang="en-US" sz="2000" kern="1200" dirty="0"/>
        </a:p>
      </dsp:txBody>
      <dsp:txXfrm>
        <a:off x="3361036" y="2129"/>
        <a:ext cx="2786349" cy="1510311"/>
      </dsp:txXfrm>
    </dsp:sp>
    <dsp:sp modelId="{53433509-8B36-4B09-8BEA-824AAE948259}">
      <dsp:nvSpPr>
        <dsp:cNvPr id="0" name=""/>
        <dsp:cNvSpPr/>
      </dsp:nvSpPr>
      <dsp:spPr>
        <a:xfrm>
          <a:off x="6472832" y="2129"/>
          <a:ext cx="2860076" cy="1510311"/>
        </a:xfrm>
        <a:prstGeom prst="round1Rect">
          <a:avLst/>
        </a:prstGeom>
        <a:solidFill>
          <a:srgbClr val="3CBE99"/>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114000"/>
            </a:lnSpc>
            <a:spcBef>
              <a:spcPct val="0"/>
            </a:spcBef>
            <a:spcAft>
              <a:spcPts val="600"/>
            </a:spcAft>
            <a:buNone/>
          </a:pPr>
          <a:r>
            <a:rPr lang="en-US" sz="2000" kern="1200" dirty="0"/>
            <a:t>Poor decision-making skills</a:t>
          </a:r>
        </a:p>
      </dsp:txBody>
      <dsp:txXfrm>
        <a:off x="6472832" y="2129"/>
        <a:ext cx="2786349" cy="1510311"/>
      </dsp:txXfrm>
    </dsp:sp>
    <dsp:sp modelId="{FB512938-895F-41F9-97C0-2296D245A21A}">
      <dsp:nvSpPr>
        <dsp:cNvPr id="0" name=""/>
        <dsp:cNvSpPr/>
      </dsp:nvSpPr>
      <dsp:spPr>
        <a:xfrm>
          <a:off x="1805138" y="1764159"/>
          <a:ext cx="2860076" cy="1510311"/>
        </a:xfrm>
        <a:prstGeom prst="round1Rect">
          <a:avLst/>
        </a:prstGeom>
        <a:solidFill>
          <a:schemeClr val="accent5">
            <a:hueOff val="-5068907"/>
            <a:satOff val="-13064"/>
            <a:lumOff val="-882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114000"/>
            </a:lnSpc>
            <a:spcBef>
              <a:spcPct val="0"/>
            </a:spcBef>
            <a:spcAft>
              <a:spcPts val="600"/>
            </a:spcAft>
            <a:buNone/>
          </a:pPr>
          <a:r>
            <a:rPr lang="en-US" sz="2000" kern="1200"/>
            <a:t>Constant negative thoughts</a:t>
          </a:r>
          <a:endParaRPr lang="en-US" sz="2000" kern="1200" dirty="0"/>
        </a:p>
      </dsp:txBody>
      <dsp:txXfrm>
        <a:off x="1805138" y="1764159"/>
        <a:ext cx="2786349" cy="1510311"/>
      </dsp:txXfrm>
    </dsp:sp>
    <dsp:sp modelId="{1702E2B0-400C-44DB-A991-46DDDAB40608}">
      <dsp:nvSpPr>
        <dsp:cNvPr id="0" name=""/>
        <dsp:cNvSpPr/>
      </dsp:nvSpPr>
      <dsp:spPr>
        <a:xfrm>
          <a:off x="4916934" y="1764159"/>
          <a:ext cx="2860076" cy="1510311"/>
        </a:xfrm>
        <a:prstGeom prst="round1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114000"/>
            </a:lnSpc>
            <a:spcBef>
              <a:spcPct val="0"/>
            </a:spcBef>
            <a:spcAft>
              <a:spcPts val="600"/>
            </a:spcAft>
            <a:buNone/>
          </a:pPr>
          <a:r>
            <a:rPr lang="en-US" sz="2000" kern="1200"/>
            <a:t>Sleeping problems</a:t>
          </a:r>
          <a:endParaRPr lang="en-US" sz="2000" kern="1200" dirty="0"/>
        </a:p>
      </dsp:txBody>
      <dsp:txXfrm>
        <a:off x="4916934" y="1764159"/>
        <a:ext cx="2786349" cy="151031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FBB9107-1E89-4129-8D46-C40635861567}">
      <dsp:nvSpPr>
        <dsp:cNvPr id="0" name=""/>
        <dsp:cNvSpPr/>
      </dsp:nvSpPr>
      <dsp:spPr>
        <a:xfrm>
          <a:off x="543685" y="1695"/>
          <a:ext cx="2766968" cy="1660181"/>
        </a:xfrm>
        <a:prstGeom prst="roundRect">
          <a:avLst/>
        </a:prstGeom>
        <a:solidFill>
          <a:srgbClr val="458DCF"/>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114000"/>
            </a:lnSpc>
            <a:spcBef>
              <a:spcPct val="0"/>
            </a:spcBef>
            <a:spcAft>
              <a:spcPts val="600"/>
            </a:spcAft>
            <a:buFont typeface="Wingdings" panose="05000000000000000000" pitchFamily="2" charset="2"/>
            <a:buNone/>
          </a:pPr>
          <a:r>
            <a:rPr lang="en-GB" sz="2000" kern="1200"/>
            <a:t>Exercising</a:t>
          </a:r>
          <a:endParaRPr lang="en-US" sz="2000" kern="1200"/>
        </a:p>
      </dsp:txBody>
      <dsp:txXfrm>
        <a:off x="624728" y="82738"/>
        <a:ext cx="2604882" cy="1498095"/>
      </dsp:txXfrm>
    </dsp:sp>
    <dsp:sp modelId="{9AC66AC3-DC2C-44DA-B29A-015AF65E39AC}">
      <dsp:nvSpPr>
        <dsp:cNvPr id="0" name=""/>
        <dsp:cNvSpPr/>
      </dsp:nvSpPr>
      <dsp:spPr>
        <a:xfrm>
          <a:off x="3587351" y="1695"/>
          <a:ext cx="2766968" cy="1660181"/>
        </a:xfrm>
        <a:prstGeom prst="roundRect">
          <a:avLst/>
        </a:prstGeom>
        <a:solidFill>
          <a:srgbClr val="42BDC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114000"/>
            </a:lnSpc>
            <a:spcBef>
              <a:spcPct val="0"/>
            </a:spcBef>
            <a:spcAft>
              <a:spcPts val="600"/>
            </a:spcAft>
            <a:buFont typeface="Wingdings" panose="05000000000000000000" pitchFamily="2" charset="2"/>
            <a:buNone/>
          </a:pPr>
          <a:r>
            <a:rPr lang="en-GB" sz="2000" kern="1200" dirty="0"/>
            <a:t>Doing a hobby</a:t>
          </a:r>
          <a:endParaRPr lang="en-US" sz="2000" kern="1200" dirty="0"/>
        </a:p>
      </dsp:txBody>
      <dsp:txXfrm>
        <a:off x="3668394" y="82738"/>
        <a:ext cx="2604882" cy="1498095"/>
      </dsp:txXfrm>
    </dsp:sp>
    <dsp:sp modelId="{237CA7BD-A097-4464-90DB-5B7FEF161565}">
      <dsp:nvSpPr>
        <dsp:cNvPr id="0" name=""/>
        <dsp:cNvSpPr/>
      </dsp:nvSpPr>
      <dsp:spPr>
        <a:xfrm>
          <a:off x="6631016" y="1695"/>
          <a:ext cx="2766968" cy="1660181"/>
        </a:xfrm>
        <a:prstGeom prst="roundRect">
          <a:avLst/>
        </a:prstGeom>
        <a:solidFill>
          <a:srgbClr val="3CBE99"/>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114000"/>
            </a:lnSpc>
            <a:spcBef>
              <a:spcPct val="0"/>
            </a:spcBef>
            <a:spcAft>
              <a:spcPts val="600"/>
            </a:spcAft>
            <a:buFont typeface="Wingdings" panose="05000000000000000000" pitchFamily="2" charset="2"/>
            <a:buNone/>
          </a:pPr>
          <a:r>
            <a:rPr lang="en-GB" sz="2000" kern="1200"/>
            <a:t>Eating healthy food</a:t>
          </a:r>
          <a:endParaRPr lang="en-US" sz="2000" kern="1200"/>
        </a:p>
      </dsp:txBody>
      <dsp:txXfrm>
        <a:off x="6712059" y="82738"/>
        <a:ext cx="2604882" cy="1498095"/>
      </dsp:txXfrm>
    </dsp:sp>
    <dsp:sp modelId="{33A8B32D-0D9D-4BD1-9231-CD749186C804}">
      <dsp:nvSpPr>
        <dsp:cNvPr id="0" name=""/>
        <dsp:cNvSpPr/>
      </dsp:nvSpPr>
      <dsp:spPr>
        <a:xfrm>
          <a:off x="2065518" y="1938573"/>
          <a:ext cx="2766968" cy="1660181"/>
        </a:xfrm>
        <a:prstGeom prst="roundRect">
          <a:avLst/>
        </a:prstGeom>
        <a:solidFill>
          <a:schemeClr val="accent5">
            <a:hueOff val="-5068907"/>
            <a:satOff val="-13064"/>
            <a:lumOff val="-882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114000"/>
            </a:lnSpc>
            <a:spcBef>
              <a:spcPct val="0"/>
            </a:spcBef>
            <a:spcAft>
              <a:spcPts val="600"/>
            </a:spcAft>
            <a:buFont typeface="Wingdings" panose="05000000000000000000" pitchFamily="2" charset="2"/>
            <a:buNone/>
          </a:pPr>
          <a:r>
            <a:rPr lang="en-GB" sz="2000" kern="1200"/>
            <a:t>Expressing gratitude</a:t>
          </a:r>
          <a:endParaRPr lang="en-US" sz="2000" kern="1200"/>
        </a:p>
      </dsp:txBody>
      <dsp:txXfrm>
        <a:off x="2146561" y="2019616"/>
        <a:ext cx="2604882" cy="1498095"/>
      </dsp:txXfrm>
    </dsp:sp>
    <dsp:sp modelId="{563B80B9-6F57-484C-BB9F-6603BF6B2734}">
      <dsp:nvSpPr>
        <dsp:cNvPr id="0" name=""/>
        <dsp:cNvSpPr/>
      </dsp:nvSpPr>
      <dsp:spPr>
        <a:xfrm>
          <a:off x="5109183" y="1938573"/>
          <a:ext cx="2766968" cy="1660181"/>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114000"/>
            </a:lnSpc>
            <a:spcBef>
              <a:spcPct val="0"/>
            </a:spcBef>
            <a:spcAft>
              <a:spcPts val="600"/>
            </a:spcAft>
            <a:buFont typeface="Wingdings" panose="05000000000000000000" pitchFamily="2" charset="2"/>
            <a:buNone/>
          </a:pPr>
          <a:r>
            <a:rPr lang="en-GB" sz="2000" kern="1200"/>
            <a:t>Yoga and meditation</a:t>
          </a:r>
          <a:endParaRPr lang="en-US" sz="2000" kern="1200"/>
        </a:p>
      </dsp:txBody>
      <dsp:txXfrm>
        <a:off x="5190226" y="2019616"/>
        <a:ext cx="2604882" cy="1498095"/>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FBB9107-1E89-4129-8D46-C40635861567}">
      <dsp:nvSpPr>
        <dsp:cNvPr id="0" name=""/>
        <dsp:cNvSpPr/>
      </dsp:nvSpPr>
      <dsp:spPr>
        <a:xfrm>
          <a:off x="543685" y="1695"/>
          <a:ext cx="2766968" cy="1660181"/>
        </a:xfrm>
        <a:prstGeom prst="roundRect">
          <a:avLst/>
        </a:prstGeom>
        <a:solidFill>
          <a:srgbClr val="458DCF"/>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114000"/>
            </a:lnSpc>
            <a:spcBef>
              <a:spcPct val="0"/>
            </a:spcBef>
            <a:spcAft>
              <a:spcPts val="600"/>
            </a:spcAft>
            <a:buFont typeface="Wingdings" panose="05000000000000000000" pitchFamily="2" charset="2"/>
            <a:buNone/>
          </a:pPr>
          <a:r>
            <a:rPr lang="en-GB" sz="2000" kern="1200" dirty="0"/>
            <a:t>Getting enough sleep</a:t>
          </a:r>
          <a:endParaRPr lang="en-US" sz="2000" kern="1200" dirty="0"/>
        </a:p>
      </dsp:txBody>
      <dsp:txXfrm>
        <a:off x="624728" y="82738"/>
        <a:ext cx="2604882" cy="1498095"/>
      </dsp:txXfrm>
    </dsp:sp>
    <dsp:sp modelId="{190E068D-E447-4EA3-A259-E5625084FE4A}">
      <dsp:nvSpPr>
        <dsp:cNvPr id="0" name=""/>
        <dsp:cNvSpPr/>
      </dsp:nvSpPr>
      <dsp:spPr>
        <a:xfrm>
          <a:off x="3587351" y="1695"/>
          <a:ext cx="2766968" cy="1660181"/>
        </a:xfrm>
        <a:prstGeom prst="roundRect">
          <a:avLst/>
        </a:prstGeom>
        <a:solidFill>
          <a:srgbClr val="42BDC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114000"/>
            </a:lnSpc>
            <a:spcBef>
              <a:spcPct val="0"/>
            </a:spcBef>
            <a:spcAft>
              <a:spcPts val="600"/>
            </a:spcAft>
            <a:buFont typeface="Wingdings" panose="05000000000000000000" pitchFamily="2" charset="2"/>
            <a:buNone/>
          </a:pPr>
          <a:r>
            <a:rPr lang="en-GB" sz="2000" kern="1200" dirty="0"/>
            <a:t>Having work-life balance</a:t>
          </a:r>
          <a:endParaRPr lang="en-US" sz="2000" kern="1200" dirty="0"/>
        </a:p>
      </dsp:txBody>
      <dsp:txXfrm>
        <a:off x="3668394" y="82738"/>
        <a:ext cx="2604882" cy="1498095"/>
      </dsp:txXfrm>
    </dsp:sp>
    <dsp:sp modelId="{E8F002F9-2FFE-4B97-AD74-D1E845EAC6CA}">
      <dsp:nvSpPr>
        <dsp:cNvPr id="0" name=""/>
        <dsp:cNvSpPr/>
      </dsp:nvSpPr>
      <dsp:spPr>
        <a:xfrm>
          <a:off x="6631016" y="1695"/>
          <a:ext cx="2766968" cy="1660181"/>
        </a:xfrm>
        <a:prstGeom prst="roundRect">
          <a:avLst/>
        </a:prstGeom>
        <a:solidFill>
          <a:srgbClr val="3CBE99"/>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114000"/>
            </a:lnSpc>
            <a:spcBef>
              <a:spcPct val="0"/>
            </a:spcBef>
            <a:spcAft>
              <a:spcPts val="600"/>
            </a:spcAft>
            <a:buFont typeface="Wingdings" panose="05000000000000000000" pitchFamily="2" charset="2"/>
            <a:buNone/>
          </a:pPr>
          <a:r>
            <a:rPr lang="en-GB" sz="2000" kern="1200" dirty="0"/>
            <a:t>Asking for help when you need it</a:t>
          </a:r>
          <a:endParaRPr lang="en-US" sz="2000" kern="1200" dirty="0"/>
        </a:p>
      </dsp:txBody>
      <dsp:txXfrm>
        <a:off x="6712059" y="82738"/>
        <a:ext cx="2604882" cy="1498095"/>
      </dsp:txXfrm>
    </dsp:sp>
    <dsp:sp modelId="{A4C86BBA-D800-4F65-9395-AE19BB11215D}">
      <dsp:nvSpPr>
        <dsp:cNvPr id="0" name=""/>
        <dsp:cNvSpPr/>
      </dsp:nvSpPr>
      <dsp:spPr>
        <a:xfrm>
          <a:off x="2065518" y="1938573"/>
          <a:ext cx="2766968" cy="1660181"/>
        </a:xfrm>
        <a:prstGeom prst="roundRect">
          <a:avLst/>
        </a:prstGeom>
        <a:solidFill>
          <a:schemeClr val="accent5">
            <a:hueOff val="-5068907"/>
            <a:satOff val="-13064"/>
            <a:lumOff val="-882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114000"/>
            </a:lnSpc>
            <a:spcBef>
              <a:spcPct val="0"/>
            </a:spcBef>
            <a:spcAft>
              <a:spcPts val="600"/>
            </a:spcAft>
            <a:buFont typeface="Wingdings" panose="05000000000000000000" pitchFamily="2" charset="2"/>
            <a:buNone/>
          </a:pPr>
          <a:r>
            <a:rPr lang="en-GB" sz="2000" kern="1200" dirty="0"/>
            <a:t>Spending time with family and friends</a:t>
          </a:r>
          <a:endParaRPr lang="en-US" sz="2000" kern="1200" dirty="0"/>
        </a:p>
      </dsp:txBody>
      <dsp:txXfrm>
        <a:off x="2146561" y="2019616"/>
        <a:ext cx="2604882" cy="1498095"/>
      </dsp:txXfrm>
    </dsp:sp>
    <dsp:sp modelId="{51EC6B7D-A2AE-46EE-8B11-9755F3E8D75A}">
      <dsp:nvSpPr>
        <dsp:cNvPr id="0" name=""/>
        <dsp:cNvSpPr/>
      </dsp:nvSpPr>
      <dsp:spPr>
        <a:xfrm>
          <a:off x="5109183" y="1938573"/>
          <a:ext cx="2766968" cy="1660181"/>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114000"/>
            </a:lnSpc>
            <a:spcBef>
              <a:spcPct val="0"/>
            </a:spcBef>
            <a:spcAft>
              <a:spcPts val="600"/>
            </a:spcAft>
            <a:buFont typeface="Wingdings" panose="05000000000000000000" pitchFamily="2" charset="2"/>
            <a:buNone/>
          </a:pPr>
          <a:r>
            <a:rPr lang="en-GB" sz="2000" kern="1200" dirty="0"/>
            <a:t>Affirming the positive things about yourself</a:t>
          </a:r>
          <a:endParaRPr lang="en-US" sz="2000" kern="1200" dirty="0"/>
        </a:p>
      </dsp:txBody>
      <dsp:txXfrm>
        <a:off x="5190226" y="2019616"/>
        <a:ext cx="2604882" cy="1498095"/>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A153DD5-40D0-4CBB-82B0-0B4BAB55707C}">
      <dsp:nvSpPr>
        <dsp:cNvPr id="0" name=""/>
        <dsp:cNvSpPr/>
      </dsp:nvSpPr>
      <dsp:spPr>
        <a:xfrm>
          <a:off x="0" y="411680"/>
          <a:ext cx="9929493" cy="604800"/>
        </a:xfrm>
        <a:prstGeom prst="rect">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91E68EA-223E-497A-A2D1-0A05D28DE4AC}">
      <dsp:nvSpPr>
        <dsp:cNvPr id="0" name=""/>
        <dsp:cNvSpPr/>
      </dsp:nvSpPr>
      <dsp:spPr>
        <a:xfrm>
          <a:off x="496474" y="57440"/>
          <a:ext cx="6950645" cy="708480"/>
        </a:xfrm>
        <a:prstGeom prst="roundRect">
          <a:avLst/>
        </a:prstGeom>
        <a:solidFill>
          <a:srgbClr val="458DCF"/>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2718" tIns="0" rIns="262718" bIns="0" numCol="1" spcCol="1270" anchor="ctr" anchorCtr="0">
          <a:noAutofit/>
        </a:bodyPr>
        <a:lstStyle/>
        <a:p>
          <a:pPr marL="0" lvl="0" indent="0" algn="just" defTabSz="889000">
            <a:lnSpc>
              <a:spcPct val="114000"/>
            </a:lnSpc>
            <a:spcBef>
              <a:spcPct val="0"/>
            </a:spcBef>
            <a:spcAft>
              <a:spcPts val="600"/>
            </a:spcAft>
            <a:buFont typeface="Wingdings" panose="05000000000000000000" pitchFamily="2" charset="2"/>
            <a:buNone/>
          </a:pPr>
          <a:r>
            <a:rPr lang="en-GB" sz="2000" kern="1200"/>
            <a:t>Workplace counselling</a:t>
          </a:r>
          <a:endParaRPr lang="en-US" sz="2000" kern="1200"/>
        </a:p>
      </dsp:txBody>
      <dsp:txXfrm>
        <a:off x="531059" y="92025"/>
        <a:ext cx="6881475" cy="639310"/>
      </dsp:txXfrm>
    </dsp:sp>
    <dsp:sp modelId="{8D7E9EFB-5C5C-4E8F-A56E-6C8796467B8E}">
      <dsp:nvSpPr>
        <dsp:cNvPr id="0" name=""/>
        <dsp:cNvSpPr/>
      </dsp:nvSpPr>
      <dsp:spPr>
        <a:xfrm>
          <a:off x="0" y="1500320"/>
          <a:ext cx="9929493" cy="604800"/>
        </a:xfrm>
        <a:prstGeom prst="rect">
          <a:avLst/>
        </a:prstGeom>
        <a:solidFill>
          <a:schemeClr val="lt1">
            <a:alpha val="90000"/>
            <a:hueOff val="0"/>
            <a:satOff val="0"/>
            <a:lumOff val="0"/>
            <a:alphaOff val="0"/>
          </a:schemeClr>
        </a:solidFill>
        <a:ln w="12700" cap="flat" cmpd="sng" algn="ctr">
          <a:solidFill>
            <a:schemeClr val="accent5">
              <a:hueOff val="-3379271"/>
              <a:satOff val="-8710"/>
              <a:lumOff val="-5883"/>
              <a:alphaOff val="0"/>
            </a:schemeClr>
          </a:solidFill>
          <a:prstDash val="solid"/>
          <a:miter lim="800000"/>
        </a:ln>
        <a:effectLst/>
      </dsp:spPr>
      <dsp:style>
        <a:lnRef idx="2">
          <a:scrgbClr r="0" g="0" b="0"/>
        </a:lnRef>
        <a:fillRef idx="1">
          <a:scrgbClr r="0" g="0" b="0"/>
        </a:fillRef>
        <a:effectRef idx="0">
          <a:scrgbClr r="0" g="0" b="0"/>
        </a:effectRef>
        <a:fontRef idx="minor"/>
      </dsp:style>
    </dsp:sp>
    <dsp:sp modelId="{F5E8E460-02A0-4868-B4AB-15C4503DA3E9}">
      <dsp:nvSpPr>
        <dsp:cNvPr id="0" name=""/>
        <dsp:cNvSpPr/>
      </dsp:nvSpPr>
      <dsp:spPr>
        <a:xfrm>
          <a:off x="496474" y="1146080"/>
          <a:ext cx="6950645" cy="708480"/>
        </a:xfrm>
        <a:prstGeom prst="roundRect">
          <a:avLst/>
        </a:prstGeom>
        <a:solidFill>
          <a:srgbClr val="3CBE99"/>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2718" tIns="0" rIns="262718" bIns="0" numCol="1" spcCol="1270" anchor="ctr" anchorCtr="0">
          <a:noAutofit/>
        </a:bodyPr>
        <a:lstStyle/>
        <a:p>
          <a:pPr marL="0" lvl="0" indent="0" algn="just" defTabSz="889000">
            <a:lnSpc>
              <a:spcPct val="114000"/>
            </a:lnSpc>
            <a:spcBef>
              <a:spcPct val="0"/>
            </a:spcBef>
            <a:spcAft>
              <a:spcPts val="600"/>
            </a:spcAft>
            <a:buFont typeface="Wingdings" panose="05000000000000000000" pitchFamily="2" charset="2"/>
            <a:buNone/>
          </a:pPr>
          <a:r>
            <a:rPr lang="en-GB" sz="2000" kern="1200" dirty="0"/>
            <a:t>Mental health toolkit</a:t>
          </a:r>
          <a:endParaRPr lang="en-US" sz="2000" kern="1200" dirty="0"/>
        </a:p>
      </dsp:txBody>
      <dsp:txXfrm>
        <a:off x="531059" y="1180665"/>
        <a:ext cx="6881475" cy="639310"/>
      </dsp:txXfrm>
    </dsp:sp>
    <dsp:sp modelId="{BB452145-FE8B-4CB3-95C4-5FB7D27FAC0F}">
      <dsp:nvSpPr>
        <dsp:cNvPr id="0" name=""/>
        <dsp:cNvSpPr/>
      </dsp:nvSpPr>
      <dsp:spPr>
        <a:xfrm>
          <a:off x="0" y="2588960"/>
          <a:ext cx="9929493" cy="604800"/>
        </a:xfrm>
        <a:prstGeom prst="rect">
          <a:avLst/>
        </a:prstGeom>
        <a:solidFill>
          <a:schemeClr val="lt1">
            <a:alpha val="90000"/>
            <a:hueOff val="0"/>
            <a:satOff val="0"/>
            <a:lumOff val="0"/>
            <a:alphaOff val="0"/>
          </a:schemeClr>
        </a:solidFill>
        <a:ln w="12700" cap="flat" cmpd="sng" algn="ctr">
          <a:solidFill>
            <a:schemeClr val="accent5">
              <a:hueOff val="-6758543"/>
              <a:satOff val="-17419"/>
              <a:lumOff val="-11765"/>
              <a:alphaOff val="0"/>
            </a:schemeClr>
          </a:solidFill>
          <a:prstDash val="solid"/>
          <a:miter lim="800000"/>
        </a:ln>
        <a:effectLst/>
      </dsp:spPr>
      <dsp:style>
        <a:lnRef idx="2">
          <a:scrgbClr r="0" g="0" b="0"/>
        </a:lnRef>
        <a:fillRef idx="1">
          <a:scrgbClr r="0" g="0" b="0"/>
        </a:fillRef>
        <a:effectRef idx="0">
          <a:scrgbClr r="0" g="0" b="0"/>
        </a:effectRef>
        <a:fontRef idx="minor"/>
      </dsp:style>
    </dsp:sp>
    <dsp:sp modelId="{7704C3B1-2B6C-43BA-80B3-79D92A8AE9D0}">
      <dsp:nvSpPr>
        <dsp:cNvPr id="0" name=""/>
        <dsp:cNvSpPr/>
      </dsp:nvSpPr>
      <dsp:spPr>
        <a:xfrm>
          <a:off x="496474" y="2234720"/>
          <a:ext cx="6950645" cy="708480"/>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2718" tIns="0" rIns="262718" bIns="0" numCol="1" spcCol="1270" anchor="ctr" anchorCtr="0">
          <a:noAutofit/>
        </a:bodyPr>
        <a:lstStyle/>
        <a:p>
          <a:pPr marL="0" lvl="0" indent="0" algn="just" defTabSz="889000">
            <a:lnSpc>
              <a:spcPct val="114000"/>
            </a:lnSpc>
            <a:spcBef>
              <a:spcPct val="0"/>
            </a:spcBef>
            <a:spcAft>
              <a:spcPts val="600"/>
            </a:spcAft>
            <a:buNone/>
          </a:pPr>
          <a:r>
            <a:rPr lang="en-GB" sz="2000" kern="1200"/>
            <a:t>Seminars or workshops on stress management techniques</a:t>
          </a:r>
          <a:endParaRPr lang="en-US" sz="2000" kern="1200"/>
        </a:p>
      </dsp:txBody>
      <dsp:txXfrm>
        <a:off x="531059" y="2269305"/>
        <a:ext cx="6881475" cy="639310"/>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List6">
  <dgm:title val=""/>
  <dgm:desc val=""/>
  <dgm:catLst>
    <dgm:cat type="list" pri="1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ptType="node" refType="h"/>
      <dgm:constr type="w" for="ch" ptType="node" refType="w"/>
      <dgm:constr type="primFontSz" for="ch" ptType="node" op="equ"/>
      <dgm:constr type="w" for="ch" forName="sibTrans" refType="w" fact="0.075"/>
    </dgm:constrLst>
    <dgm:ruleLst/>
    <dgm:forEach name="nodesForEach" axis="ch" ptType="node">
      <dgm:layoutNode name="node">
        <dgm:varLst>
          <dgm:bulletEnabled val="1"/>
        </dgm:varLst>
        <dgm:alg type="tx"/>
        <dgm:choose name="Name4">
          <dgm:if name="Name5" func="var" arg="dir" op="equ" val="norm">
            <dgm:shape xmlns:r="http://schemas.openxmlformats.org/officeDocument/2006/relationships" rot="-90" type="flowChartManualOperation" r:blip="">
              <dgm:adjLst/>
            </dgm:shape>
          </dgm:if>
          <dgm:else name="Name6">
            <dgm:shape xmlns:r="http://schemas.openxmlformats.org/officeDocument/2006/relationships" rot="90" type="flowChartManualOperation" r:blip="">
              <dgm:adjLst/>
            </dgm:shape>
          </dgm:else>
        </dgm:choose>
        <dgm:presOf axis="desOrSelf" ptType="node"/>
        <dgm:constrLst>
          <dgm:constr type="primFontSz" val="65"/>
          <dgm:constr type="tMarg"/>
          <dgm:constr type="bMarg"/>
          <dgm:constr type="lMarg" refType="primFontSz" fact="0.5"/>
          <dgm:constr type="rMarg" refType="lMarg"/>
        </dgm:constrLst>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png>
</file>

<file path=ppt/media/image2.png>
</file>

<file path=ppt/media/image3.png>
</file>

<file path=ppt/media/image4.pn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48D74F5-BFFC-49A8-BEA3-D3B9E27DB8B6}" type="datetimeFigureOut">
              <a:rPr lang="en-AU" smtClean="0"/>
              <a:t>18/12/2023</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33358D-C650-456A-9DE2-8475F357B697}" type="slidenum">
              <a:rPr lang="en-AU" smtClean="0"/>
              <a:t>‹#›</a:t>
            </a:fld>
            <a:endParaRPr lang="en-AU"/>
          </a:p>
        </p:txBody>
      </p:sp>
    </p:spTree>
    <p:extLst>
      <p:ext uri="{BB962C8B-B14F-4D97-AF65-F5344CB8AC3E}">
        <p14:creationId xmlns:p14="http://schemas.microsoft.com/office/powerpoint/2010/main" val="41372406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3A6DF6-5E2A-4BB8-899B-5984CAA384C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PH"/>
          </a:p>
        </p:txBody>
      </p:sp>
      <p:sp>
        <p:nvSpPr>
          <p:cNvPr id="3" name="Subtitle 2">
            <a:extLst>
              <a:ext uri="{FF2B5EF4-FFF2-40B4-BE49-F238E27FC236}">
                <a16:creationId xmlns:a16="http://schemas.microsoft.com/office/drawing/2014/main" id="{84C1944C-BEB3-44DF-B0F8-55FF2991B7F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PH"/>
          </a:p>
        </p:txBody>
      </p:sp>
      <p:sp>
        <p:nvSpPr>
          <p:cNvPr id="4" name="Date Placeholder 3">
            <a:extLst>
              <a:ext uri="{FF2B5EF4-FFF2-40B4-BE49-F238E27FC236}">
                <a16:creationId xmlns:a16="http://schemas.microsoft.com/office/drawing/2014/main" id="{D2482CCF-7D00-4F78-A0E6-6B1E2082893F}"/>
              </a:ext>
            </a:extLst>
          </p:cNvPr>
          <p:cNvSpPr>
            <a:spLocks noGrp="1"/>
          </p:cNvSpPr>
          <p:nvPr>
            <p:ph type="dt" sz="half" idx="10"/>
          </p:nvPr>
        </p:nvSpPr>
        <p:spPr/>
        <p:txBody>
          <a:bodyPr/>
          <a:lstStyle/>
          <a:p>
            <a:fld id="{058A73EA-6C95-48DB-8B02-8091F656B4DC}" type="datetimeFigureOut">
              <a:rPr lang="en-PH" smtClean="0"/>
              <a:pPr/>
              <a:t>18/12/2023</a:t>
            </a:fld>
            <a:endParaRPr lang="en-PH"/>
          </a:p>
        </p:txBody>
      </p:sp>
      <p:sp>
        <p:nvSpPr>
          <p:cNvPr id="5" name="Footer Placeholder 4">
            <a:extLst>
              <a:ext uri="{FF2B5EF4-FFF2-40B4-BE49-F238E27FC236}">
                <a16:creationId xmlns:a16="http://schemas.microsoft.com/office/drawing/2014/main" id="{6E6A1420-D9A7-473B-A3C4-269EE93B9A84}"/>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F1C8403D-C275-49DC-9C0D-679FD2910D0F}"/>
              </a:ext>
            </a:extLst>
          </p:cNvPr>
          <p:cNvSpPr>
            <a:spLocks noGrp="1"/>
          </p:cNvSpPr>
          <p:nvPr>
            <p:ph type="sldNum" sz="quarter" idx="12"/>
          </p:nvPr>
        </p:nvSpPr>
        <p:spPr/>
        <p:txBody>
          <a:bodyPr/>
          <a:lstStyle/>
          <a:p>
            <a:fld id="{9D251B86-6D45-49A2-8C9C-A8B32585C558}" type="slidenum">
              <a:rPr lang="en-PH" smtClean="0"/>
              <a:pPr/>
              <a:t>‹#›</a:t>
            </a:fld>
            <a:endParaRPr lang="en-PH"/>
          </a:p>
        </p:txBody>
      </p:sp>
    </p:spTree>
    <p:extLst>
      <p:ext uri="{BB962C8B-B14F-4D97-AF65-F5344CB8AC3E}">
        <p14:creationId xmlns:p14="http://schemas.microsoft.com/office/powerpoint/2010/main" val="30886652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E35DD6-4D3D-48DD-87F1-E5204F33049A}"/>
              </a:ext>
            </a:extLst>
          </p:cNvPr>
          <p:cNvSpPr>
            <a:spLocks noGrp="1"/>
          </p:cNvSpPr>
          <p:nvPr>
            <p:ph type="title"/>
          </p:nvPr>
        </p:nvSpPr>
        <p:spPr/>
        <p:txBody>
          <a:bodyPr/>
          <a:lstStyle/>
          <a:p>
            <a:r>
              <a:rPr lang="en-US"/>
              <a:t>Click to edit Master title style</a:t>
            </a:r>
            <a:endParaRPr lang="en-PH"/>
          </a:p>
        </p:txBody>
      </p:sp>
      <p:sp>
        <p:nvSpPr>
          <p:cNvPr id="3" name="Vertical Text Placeholder 2">
            <a:extLst>
              <a:ext uri="{FF2B5EF4-FFF2-40B4-BE49-F238E27FC236}">
                <a16:creationId xmlns:a16="http://schemas.microsoft.com/office/drawing/2014/main" id="{E2C7A89A-1E74-48D0-A131-038452D7E82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B2471DEE-3E36-41F6-8596-36AFD03F6E6D}"/>
              </a:ext>
            </a:extLst>
          </p:cNvPr>
          <p:cNvSpPr>
            <a:spLocks noGrp="1"/>
          </p:cNvSpPr>
          <p:nvPr>
            <p:ph type="dt" sz="half" idx="10"/>
          </p:nvPr>
        </p:nvSpPr>
        <p:spPr/>
        <p:txBody>
          <a:bodyPr/>
          <a:lstStyle/>
          <a:p>
            <a:fld id="{058A73EA-6C95-48DB-8B02-8091F656B4DC}" type="datetimeFigureOut">
              <a:rPr lang="en-PH" smtClean="0"/>
              <a:pPr/>
              <a:t>18/12/2023</a:t>
            </a:fld>
            <a:endParaRPr lang="en-PH"/>
          </a:p>
        </p:txBody>
      </p:sp>
      <p:sp>
        <p:nvSpPr>
          <p:cNvPr id="5" name="Footer Placeholder 4">
            <a:extLst>
              <a:ext uri="{FF2B5EF4-FFF2-40B4-BE49-F238E27FC236}">
                <a16:creationId xmlns:a16="http://schemas.microsoft.com/office/drawing/2014/main" id="{4A7C78C0-7938-4D04-B49C-AD415BAE81C9}"/>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0DBEC957-EC4D-4E5F-9B9B-2AC029C536E8}"/>
              </a:ext>
            </a:extLst>
          </p:cNvPr>
          <p:cNvSpPr>
            <a:spLocks noGrp="1"/>
          </p:cNvSpPr>
          <p:nvPr>
            <p:ph type="sldNum" sz="quarter" idx="12"/>
          </p:nvPr>
        </p:nvSpPr>
        <p:spPr/>
        <p:txBody>
          <a:bodyPr/>
          <a:lstStyle/>
          <a:p>
            <a:fld id="{9D251B86-6D45-49A2-8C9C-A8B32585C558}" type="slidenum">
              <a:rPr lang="en-PH" smtClean="0"/>
              <a:pPr/>
              <a:t>‹#›</a:t>
            </a:fld>
            <a:endParaRPr lang="en-PH"/>
          </a:p>
        </p:txBody>
      </p:sp>
    </p:spTree>
    <p:extLst>
      <p:ext uri="{BB962C8B-B14F-4D97-AF65-F5344CB8AC3E}">
        <p14:creationId xmlns:p14="http://schemas.microsoft.com/office/powerpoint/2010/main" val="27290270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C59823D-6D21-46E9-9177-020926DCD6B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PH"/>
          </a:p>
        </p:txBody>
      </p:sp>
      <p:sp>
        <p:nvSpPr>
          <p:cNvPr id="3" name="Vertical Text Placeholder 2">
            <a:extLst>
              <a:ext uri="{FF2B5EF4-FFF2-40B4-BE49-F238E27FC236}">
                <a16:creationId xmlns:a16="http://schemas.microsoft.com/office/drawing/2014/main" id="{8C75580A-517C-4BCE-92B9-D43502C7E97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25CFA425-9B51-4FF9-BF50-9B8FBFB968D6}"/>
              </a:ext>
            </a:extLst>
          </p:cNvPr>
          <p:cNvSpPr>
            <a:spLocks noGrp="1"/>
          </p:cNvSpPr>
          <p:nvPr>
            <p:ph type="dt" sz="half" idx="10"/>
          </p:nvPr>
        </p:nvSpPr>
        <p:spPr/>
        <p:txBody>
          <a:bodyPr/>
          <a:lstStyle/>
          <a:p>
            <a:fld id="{058A73EA-6C95-48DB-8B02-8091F656B4DC}" type="datetimeFigureOut">
              <a:rPr lang="en-PH" smtClean="0"/>
              <a:pPr/>
              <a:t>18/12/2023</a:t>
            </a:fld>
            <a:endParaRPr lang="en-PH"/>
          </a:p>
        </p:txBody>
      </p:sp>
      <p:sp>
        <p:nvSpPr>
          <p:cNvPr id="5" name="Footer Placeholder 4">
            <a:extLst>
              <a:ext uri="{FF2B5EF4-FFF2-40B4-BE49-F238E27FC236}">
                <a16:creationId xmlns:a16="http://schemas.microsoft.com/office/drawing/2014/main" id="{2843CFBB-19D8-4313-B299-C7B53770CB94}"/>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F76772DF-4473-4110-8693-86B5540A1FC6}"/>
              </a:ext>
            </a:extLst>
          </p:cNvPr>
          <p:cNvSpPr>
            <a:spLocks noGrp="1"/>
          </p:cNvSpPr>
          <p:nvPr>
            <p:ph type="sldNum" sz="quarter" idx="12"/>
          </p:nvPr>
        </p:nvSpPr>
        <p:spPr/>
        <p:txBody>
          <a:bodyPr/>
          <a:lstStyle/>
          <a:p>
            <a:fld id="{9D251B86-6D45-49A2-8C9C-A8B32585C558}" type="slidenum">
              <a:rPr lang="en-PH" smtClean="0"/>
              <a:pPr/>
              <a:t>‹#›</a:t>
            </a:fld>
            <a:endParaRPr lang="en-PH"/>
          </a:p>
        </p:txBody>
      </p:sp>
    </p:spTree>
    <p:extLst>
      <p:ext uri="{BB962C8B-B14F-4D97-AF65-F5344CB8AC3E}">
        <p14:creationId xmlns:p14="http://schemas.microsoft.com/office/powerpoint/2010/main" val="41798740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254B36-13A7-4315-97B2-F24DA0CC7A31}"/>
              </a:ext>
            </a:extLst>
          </p:cNvPr>
          <p:cNvSpPr>
            <a:spLocks noGrp="1"/>
          </p:cNvSpPr>
          <p:nvPr>
            <p:ph type="title"/>
          </p:nvPr>
        </p:nvSpPr>
        <p:spPr/>
        <p:txBody>
          <a:bodyPr/>
          <a:lstStyle/>
          <a:p>
            <a:r>
              <a:rPr lang="en-US"/>
              <a:t>Click to edit Master title style</a:t>
            </a:r>
            <a:endParaRPr lang="en-PH"/>
          </a:p>
        </p:txBody>
      </p:sp>
      <p:sp>
        <p:nvSpPr>
          <p:cNvPr id="3" name="Content Placeholder 2">
            <a:extLst>
              <a:ext uri="{FF2B5EF4-FFF2-40B4-BE49-F238E27FC236}">
                <a16:creationId xmlns:a16="http://schemas.microsoft.com/office/drawing/2014/main" id="{751C7B94-CD0E-4430-BBFA-EF27354694F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1EC99AD4-0F8C-4EFC-AB94-A5F40BB6BE98}"/>
              </a:ext>
            </a:extLst>
          </p:cNvPr>
          <p:cNvSpPr>
            <a:spLocks noGrp="1"/>
          </p:cNvSpPr>
          <p:nvPr>
            <p:ph type="dt" sz="half" idx="10"/>
          </p:nvPr>
        </p:nvSpPr>
        <p:spPr/>
        <p:txBody>
          <a:bodyPr/>
          <a:lstStyle/>
          <a:p>
            <a:fld id="{058A73EA-6C95-48DB-8B02-8091F656B4DC}" type="datetimeFigureOut">
              <a:rPr lang="en-PH" smtClean="0"/>
              <a:pPr/>
              <a:t>18/12/2023</a:t>
            </a:fld>
            <a:endParaRPr lang="en-PH"/>
          </a:p>
        </p:txBody>
      </p:sp>
      <p:sp>
        <p:nvSpPr>
          <p:cNvPr id="5" name="Footer Placeholder 4">
            <a:extLst>
              <a:ext uri="{FF2B5EF4-FFF2-40B4-BE49-F238E27FC236}">
                <a16:creationId xmlns:a16="http://schemas.microsoft.com/office/drawing/2014/main" id="{FB19CA9F-2237-49C2-80A7-84EED7D12F86}"/>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C12952F0-1097-49CD-9EAD-B6F343ABD995}"/>
              </a:ext>
            </a:extLst>
          </p:cNvPr>
          <p:cNvSpPr>
            <a:spLocks noGrp="1"/>
          </p:cNvSpPr>
          <p:nvPr>
            <p:ph type="sldNum" sz="quarter" idx="12"/>
          </p:nvPr>
        </p:nvSpPr>
        <p:spPr/>
        <p:txBody>
          <a:bodyPr/>
          <a:lstStyle/>
          <a:p>
            <a:fld id="{9D251B86-6D45-49A2-8C9C-A8B32585C558}" type="slidenum">
              <a:rPr lang="en-PH" smtClean="0"/>
              <a:pPr/>
              <a:t>‹#›</a:t>
            </a:fld>
            <a:endParaRPr lang="en-PH"/>
          </a:p>
        </p:txBody>
      </p:sp>
    </p:spTree>
    <p:extLst>
      <p:ext uri="{BB962C8B-B14F-4D97-AF65-F5344CB8AC3E}">
        <p14:creationId xmlns:p14="http://schemas.microsoft.com/office/powerpoint/2010/main" val="9226753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8BCB64-A40A-4349-9492-6B4721FDEF6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PH"/>
          </a:p>
        </p:txBody>
      </p:sp>
      <p:sp>
        <p:nvSpPr>
          <p:cNvPr id="3" name="Text Placeholder 2">
            <a:extLst>
              <a:ext uri="{FF2B5EF4-FFF2-40B4-BE49-F238E27FC236}">
                <a16:creationId xmlns:a16="http://schemas.microsoft.com/office/drawing/2014/main" id="{4BDEB3BA-5928-405F-8547-9B2A923F19A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37704E9-D2F8-480E-B79C-77719EFF6669}"/>
              </a:ext>
            </a:extLst>
          </p:cNvPr>
          <p:cNvSpPr>
            <a:spLocks noGrp="1"/>
          </p:cNvSpPr>
          <p:nvPr>
            <p:ph type="dt" sz="half" idx="10"/>
          </p:nvPr>
        </p:nvSpPr>
        <p:spPr/>
        <p:txBody>
          <a:bodyPr/>
          <a:lstStyle/>
          <a:p>
            <a:fld id="{058A73EA-6C95-48DB-8B02-8091F656B4DC}" type="datetimeFigureOut">
              <a:rPr lang="en-PH" smtClean="0"/>
              <a:pPr/>
              <a:t>18/12/2023</a:t>
            </a:fld>
            <a:endParaRPr lang="en-PH"/>
          </a:p>
        </p:txBody>
      </p:sp>
      <p:sp>
        <p:nvSpPr>
          <p:cNvPr id="5" name="Footer Placeholder 4">
            <a:extLst>
              <a:ext uri="{FF2B5EF4-FFF2-40B4-BE49-F238E27FC236}">
                <a16:creationId xmlns:a16="http://schemas.microsoft.com/office/drawing/2014/main" id="{B7B8E8F0-9467-4B20-925B-14D667A7AAAD}"/>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71761DC3-D381-4F44-B5A0-857B0D7BF1C5}"/>
              </a:ext>
            </a:extLst>
          </p:cNvPr>
          <p:cNvSpPr>
            <a:spLocks noGrp="1"/>
          </p:cNvSpPr>
          <p:nvPr>
            <p:ph type="sldNum" sz="quarter" idx="12"/>
          </p:nvPr>
        </p:nvSpPr>
        <p:spPr/>
        <p:txBody>
          <a:bodyPr/>
          <a:lstStyle/>
          <a:p>
            <a:fld id="{9D251B86-6D45-49A2-8C9C-A8B32585C558}" type="slidenum">
              <a:rPr lang="en-PH" smtClean="0"/>
              <a:pPr/>
              <a:t>‹#›</a:t>
            </a:fld>
            <a:endParaRPr lang="en-PH"/>
          </a:p>
        </p:txBody>
      </p:sp>
    </p:spTree>
    <p:extLst>
      <p:ext uri="{BB962C8B-B14F-4D97-AF65-F5344CB8AC3E}">
        <p14:creationId xmlns:p14="http://schemas.microsoft.com/office/powerpoint/2010/main" val="32019234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FBFEA1-D975-4DDB-A778-AE25C6764409}"/>
              </a:ext>
            </a:extLst>
          </p:cNvPr>
          <p:cNvSpPr>
            <a:spLocks noGrp="1"/>
          </p:cNvSpPr>
          <p:nvPr>
            <p:ph type="title"/>
          </p:nvPr>
        </p:nvSpPr>
        <p:spPr/>
        <p:txBody>
          <a:bodyPr/>
          <a:lstStyle/>
          <a:p>
            <a:r>
              <a:rPr lang="en-US"/>
              <a:t>Click to edit Master title style</a:t>
            </a:r>
            <a:endParaRPr lang="en-PH"/>
          </a:p>
        </p:txBody>
      </p:sp>
      <p:sp>
        <p:nvSpPr>
          <p:cNvPr id="3" name="Content Placeholder 2">
            <a:extLst>
              <a:ext uri="{FF2B5EF4-FFF2-40B4-BE49-F238E27FC236}">
                <a16:creationId xmlns:a16="http://schemas.microsoft.com/office/drawing/2014/main" id="{9A1EDA93-EA1B-42A8-9E58-971B13504EE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Content Placeholder 3">
            <a:extLst>
              <a:ext uri="{FF2B5EF4-FFF2-40B4-BE49-F238E27FC236}">
                <a16:creationId xmlns:a16="http://schemas.microsoft.com/office/drawing/2014/main" id="{F5365A83-F206-44CB-9860-DB5A725DCFE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5" name="Date Placeholder 4">
            <a:extLst>
              <a:ext uri="{FF2B5EF4-FFF2-40B4-BE49-F238E27FC236}">
                <a16:creationId xmlns:a16="http://schemas.microsoft.com/office/drawing/2014/main" id="{96D478FB-A815-42B3-9DC0-F69A44BC0132}"/>
              </a:ext>
            </a:extLst>
          </p:cNvPr>
          <p:cNvSpPr>
            <a:spLocks noGrp="1"/>
          </p:cNvSpPr>
          <p:nvPr>
            <p:ph type="dt" sz="half" idx="10"/>
          </p:nvPr>
        </p:nvSpPr>
        <p:spPr/>
        <p:txBody>
          <a:bodyPr/>
          <a:lstStyle/>
          <a:p>
            <a:fld id="{058A73EA-6C95-48DB-8B02-8091F656B4DC}" type="datetimeFigureOut">
              <a:rPr lang="en-PH" smtClean="0"/>
              <a:pPr/>
              <a:t>18/12/2023</a:t>
            </a:fld>
            <a:endParaRPr lang="en-PH"/>
          </a:p>
        </p:txBody>
      </p:sp>
      <p:sp>
        <p:nvSpPr>
          <p:cNvPr id="6" name="Footer Placeholder 5">
            <a:extLst>
              <a:ext uri="{FF2B5EF4-FFF2-40B4-BE49-F238E27FC236}">
                <a16:creationId xmlns:a16="http://schemas.microsoft.com/office/drawing/2014/main" id="{47EB8E6F-5EDE-46BD-804F-87A87E979920}"/>
              </a:ext>
            </a:extLst>
          </p:cNvPr>
          <p:cNvSpPr>
            <a:spLocks noGrp="1"/>
          </p:cNvSpPr>
          <p:nvPr>
            <p:ph type="ftr" sz="quarter" idx="11"/>
          </p:nvPr>
        </p:nvSpPr>
        <p:spPr/>
        <p:txBody>
          <a:bodyPr/>
          <a:lstStyle/>
          <a:p>
            <a:endParaRPr lang="en-PH"/>
          </a:p>
        </p:txBody>
      </p:sp>
      <p:sp>
        <p:nvSpPr>
          <p:cNvPr id="7" name="Slide Number Placeholder 6">
            <a:extLst>
              <a:ext uri="{FF2B5EF4-FFF2-40B4-BE49-F238E27FC236}">
                <a16:creationId xmlns:a16="http://schemas.microsoft.com/office/drawing/2014/main" id="{7409D8F3-5953-4070-90CC-CF96760B1AC9}"/>
              </a:ext>
            </a:extLst>
          </p:cNvPr>
          <p:cNvSpPr>
            <a:spLocks noGrp="1"/>
          </p:cNvSpPr>
          <p:nvPr>
            <p:ph type="sldNum" sz="quarter" idx="12"/>
          </p:nvPr>
        </p:nvSpPr>
        <p:spPr/>
        <p:txBody>
          <a:bodyPr/>
          <a:lstStyle/>
          <a:p>
            <a:fld id="{9D251B86-6D45-49A2-8C9C-A8B32585C558}" type="slidenum">
              <a:rPr lang="en-PH" smtClean="0"/>
              <a:pPr/>
              <a:t>‹#›</a:t>
            </a:fld>
            <a:endParaRPr lang="en-PH"/>
          </a:p>
        </p:txBody>
      </p:sp>
    </p:spTree>
    <p:extLst>
      <p:ext uri="{BB962C8B-B14F-4D97-AF65-F5344CB8AC3E}">
        <p14:creationId xmlns:p14="http://schemas.microsoft.com/office/powerpoint/2010/main" val="11941571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91146B-3969-480A-B012-DB2A772F1521}"/>
              </a:ext>
            </a:extLst>
          </p:cNvPr>
          <p:cNvSpPr>
            <a:spLocks noGrp="1"/>
          </p:cNvSpPr>
          <p:nvPr>
            <p:ph type="title"/>
          </p:nvPr>
        </p:nvSpPr>
        <p:spPr>
          <a:xfrm>
            <a:off x="839788" y="365125"/>
            <a:ext cx="10515600" cy="1325563"/>
          </a:xfrm>
        </p:spPr>
        <p:txBody>
          <a:bodyPr/>
          <a:lstStyle/>
          <a:p>
            <a:r>
              <a:rPr lang="en-US"/>
              <a:t>Click to edit Master title style</a:t>
            </a:r>
            <a:endParaRPr lang="en-PH"/>
          </a:p>
        </p:txBody>
      </p:sp>
      <p:sp>
        <p:nvSpPr>
          <p:cNvPr id="3" name="Text Placeholder 2">
            <a:extLst>
              <a:ext uri="{FF2B5EF4-FFF2-40B4-BE49-F238E27FC236}">
                <a16:creationId xmlns:a16="http://schemas.microsoft.com/office/drawing/2014/main" id="{840CF783-85C4-4224-A54C-F4D26300CF5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432C1F0-C703-425A-96DD-6CE31D566F4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5" name="Text Placeholder 4">
            <a:extLst>
              <a:ext uri="{FF2B5EF4-FFF2-40B4-BE49-F238E27FC236}">
                <a16:creationId xmlns:a16="http://schemas.microsoft.com/office/drawing/2014/main" id="{F39D0996-A55C-46A3-A814-64F83AE7D9E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91F1356-972A-4974-93F9-3F024FA5BA7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7" name="Date Placeholder 6">
            <a:extLst>
              <a:ext uri="{FF2B5EF4-FFF2-40B4-BE49-F238E27FC236}">
                <a16:creationId xmlns:a16="http://schemas.microsoft.com/office/drawing/2014/main" id="{FEEC60D7-9FAF-43ED-8ECF-1D5E20F2C188}"/>
              </a:ext>
            </a:extLst>
          </p:cNvPr>
          <p:cNvSpPr>
            <a:spLocks noGrp="1"/>
          </p:cNvSpPr>
          <p:nvPr>
            <p:ph type="dt" sz="half" idx="10"/>
          </p:nvPr>
        </p:nvSpPr>
        <p:spPr/>
        <p:txBody>
          <a:bodyPr/>
          <a:lstStyle/>
          <a:p>
            <a:fld id="{058A73EA-6C95-48DB-8B02-8091F656B4DC}" type="datetimeFigureOut">
              <a:rPr lang="en-PH" smtClean="0"/>
              <a:pPr/>
              <a:t>18/12/2023</a:t>
            </a:fld>
            <a:endParaRPr lang="en-PH"/>
          </a:p>
        </p:txBody>
      </p:sp>
      <p:sp>
        <p:nvSpPr>
          <p:cNvPr id="8" name="Footer Placeholder 7">
            <a:extLst>
              <a:ext uri="{FF2B5EF4-FFF2-40B4-BE49-F238E27FC236}">
                <a16:creationId xmlns:a16="http://schemas.microsoft.com/office/drawing/2014/main" id="{313926DD-89F7-443B-B7A0-696D6F5696CD}"/>
              </a:ext>
            </a:extLst>
          </p:cNvPr>
          <p:cNvSpPr>
            <a:spLocks noGrp="1"/>
          </p:cNvSpPr>
          <p:nvPr>
            <p:ph type="ftr" sz="quarter" idx="11"/>
          </p:nvPr>
        </p:nvSpPr>
        <p:spPr/>
        <p:txBody>
          <a:bodyPr/>
          <a:lstStyle/>
          <a:p>
            <a:endParaRPr lang="en-PH"/>
          </a:p>
        </p:txBody>
      </p:sp>
      <p:sp>
        <p:nvSpPr>
          <p:cNvPr id="9" name="Slide Number Placeholder 8">
            <a:extLst>
              <a:ext uri="{FF2B5EF4-FFF2-40B4-BE49-F238E27FC236}">
                <a16:creationId xmlns:a16="http://schemas.microsoft.com/office/drawing/2014/main" id="{62A7E74A-767D-4888-BCB9-7101B3AAFB8C}"/>
              </a:ext>
            </a:extLst>
          </p:cNvPr>
          <p:cNvSpPr>
            <a:spLocks noGrp="1"/>
          </p:cNvSpPr>
          <p:nvPr>
            <p:ph type="sldNum" sz="quarter" idx="12"/>
          </p:nvPr>
        </p:nvSpPr>
        <p:spPr/>
        <p:txBody>
          <a:bodyPr/>
          <a:lstStyle/>
          <a:p>
            <a:fld id="{9D251B86-6D45-49A2-8C9C-A8B32585C558}" type="slidenum">
              <a:rPr lang="en-PH" smtClean="0"/>
              <a:pPr/>
              <a:t>‹#›</a:t>
            </a:fld>
            <a:endParaRPr lang="en-PH"/>
          </a:p>
        </p:txBody>
      </p:sp>
    </p:spTree>
    <p:extLst>
      <p:ext uri="{BB962C8B-B14F-4D97-AF65-F5344CB8AC3E}">
        <p14:creationId xmlns:p14="http://schemas.microsoft.com/office/powerpoint/2010/main" val="627614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C5E008-E474-4591-9E28-D3105AD797D5}"/>
              </a:ext>
            </a:extLst>
          </p:cNvPr>
          <p:cNvSpPr>
            <a:spLocks noGrp="1"/>
          </p:cNvSpPr>
          <p:nvPr>
            <p:ph type="title"/>
          </p:nvPr>
        </p:nvSpPr>
        <p:spPr/>
        <p:txBody>
          <a:bodyPr/>
          <a:lstStyle/>
          <a:p>
            <a:r>
              <a:rPr lang="en-US"/>
              <a:t>Click to edit Master title style</a:t>
            </a:r>
            <a:endParaRPr lang="en-PH"/>
          </a:p>
        </p:txBody>
      </p:sp>
      <p:sp>
        <p:nvSpPr>
          <p:cNvPr id="3" name="Date Placeholder 2">
            <a:extLst>
              <a:ext uri="{FF2B5EF4-FFF2-40B4-BE49-F238E27FC236}">
                <a16:creationId xmlns:a16="http://schemas.microsoft.com/office/drawing/2014/main" id="{A1187900-50D3-4194-B5F0-B05DBF098403}"/>
              </a:ext>
            </a:extLst>
          </p:cNvPr>
          <p:cNvSpPr>
            <a:spLocks noGrp="1"/>
          </p:cNvSpPr>
          <p:nvPr>
            <p:ph type="dt" sz="half" idx="10"/>
          </p:nvPr>
        </p:nvSpPr>
        <p:spPr/>
        <p:txBody>
          <a:bodyPr/>
          <a:lstStyle/>
          <a:p>
            <a:fld id="{058A73EA-6C95-48DB-8B02-8091F656B4DC}" type="datetimeFigureOut">
              <a:rPr lang="en-PH" smtClean="0"/>
              <a:pPr/>
              <a:t>18/12/2023</a:t>
            </a:fld>
            <a:endParaRPr lang="en-PH"/>
          </a:p>
        </p:txBody>
      </p:sp>
      <p:sp>
        <p:nvSpPr>
          <p:cNvPr id="4" name="Footer Placeholder 3">
            <a:extLst>
              <a:ext uri="{FF2B5EF4-FFF2-40B4-BE49-F238E27FC236}">
                <a16:creationId xmlns:a16="http://schemas.microsoft.com/office/drawing/2014/main" id="{CC4A37C6-41A8-42BE-99C1-4F02D5D17EE0}"/>
              </a:ext>
            </a:extLst>
          </p:cNvPr>
          <p:cNvSpPr>
            <a:spLocks noGrp="1"/>
          </p:cNvSpPr>
          <p:nvPr>
            <p:ph type="ftr" sz="quarter" idx="11"/>
          </p:nvPr>
        </p:nvSpPr>
        <p:spPr/>
        <p:txBody>
          <a:bodyPr/>
          <a:lstStyle/>
          <a:p>
            <a:endParaRPr lang="en-PH"/>
          </a:p>
        </p:txBody>
      </p:sp>
      <p:sp>
        <p:nvSpPr>
          <p:cNvPr id="5" name="Slide Number Placeholder 4">
            <a:extLst>
              <a:ext uri="{FF2B5EF4-FFF2-40B4-BE49-F238E27FC236}">
                <a16:creationId xmlns:a16="http://schemas.microsoft.com/office/drawing/2014/main" id="{AB13B5D1-2419-4621-BA0D-ADFA473B8BE6}"/>
              </a:ext>
            </a:extLst>
          </p:cNvPr>
          <p:cNvSpPr>
            <a:spLocks noGrp="1"/>
          </p:cNvSpPr>
          <p:nvPr>
            <p:ph type="sldNum" sz="quarter" idx="12"/>
          </p:nvPr>
        </p:nvSpPr>
        <p:spPr/>
        <p:txBody>
          <a:bodyPr/>
          <a:lstStyle/>
          <a:p>
            <a:fld id="{9D251B86-6D45-49A2-8C9C-A8B32585C558}" type="slidenum">
              <a:rPr lang="en-PH" smtClean="0"/>
              <a:pPr/>
              <a:t>‹#›</a:t>
            </a:fld>
            <a:endParaRPr lang="en-PH"/>
          </a:p>
        </p:txBody>
      </p:sp>
    </p:spTree>
    <p:extLst>
      <p:ext uri="{BB962C8B-B14F-4D97-AF65-F5344CB8AC3E}">
        <p14:creationId xmlns:p14="http://schemas.microsoft.com/office/powerpoint/2010/main" val="33877142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958DCA6-79D4-46B8-8324-EC33978A7E03}"/>
              </a:ext>
            </a:extLst>
          </p:cNvPr>
          <p:cNvSpPr>
            <a:spLocks noGrp="1"/>
          </p:cNvSpPr>
          <p:nvPr>
            <p:ph type="dt" sz="half" idx="10"/>
          </p:nvPr>
        </p:nvSpPr>
        <p:spPr/>
        <p:txBody>
          <a:bodyPr/>
          <a:lstStyle/>
          <a:p>
            <a:fld id="{058A73EA-6C95-48DB-8B02-8091F656B4DC}" type="datetimeFigureOut">
              <a:rPr lang="en-PH" smtClean="0"/>
              <a:pPr/>
              <a:t>18/12/2023</a:t>
            </a:fld>
            <a:endParaRPr lang="en-PH"/>
          </a:p>
        </p:txBody>
      </p:sp>
      <p:sp>
        <p:nvSpPr>
          <p:cNvPr id="3" name="Footer Placeholder 2">
            <a:extLst>
              <a:ext uri="{FF2B5EF4-FFF2-40B4-BE49-F238E27FC236}">
                <a16:creationId xmlns:a16="http://schemas.microsoft.com/office/drawing/2014/main" id="{1B822C8B-5CE9-4403-ABEC-95DBBBD98D48}"/>
              </a:ext>
            </a:extLst>
          </p:cNvPr>
          <p:cNvSpPr>
            <a:spLocks noGrp="1"/>
          </p:cNvSpPr>
          <p:nvPr>
            <p:ph type="ftr" sz="quarter" idx="11"/>
          </p:nvPr>
        </p:nvSpPr>
        <p:spPr/>
        <p:txBody>
          <a:bodyPr/>
          <a:lstStyle/>
          <a:p>
            <a:endParaRPr lang="en-PH"/>
          </a:p>
        </p:txBody>
      </p:sp>
      <p:sp>
        <p:nvSpPr>
          <p:cNvPr id="4" name="Slide Number Placeholder 3">
            <a:extLst>
              <a:ext uri="{FF2B5EF4-FFF2-40B4-BE49-F238E27FC236}">
                <a16:creationId xmlns:a16="http://schemas.microsoft.com/office/drawing/2014/main" id="{4FE3F9A0-DA96-4726-BEF1-34676180468E}"/>
              </a:ext>
            </a:extLst>
          </p:cNvPr>
          <p:cNvSpPr>
            <a:spLocks noGrp="1"/>
          </p:cNvSpPr>
          <p:nvPr>
            <p:ph type="sldNum" sz="quarter" idx="12"/>
          </p:nvPr>
        </p:nvSpPr>
        <p:spPr/>
        <p:txBody>
          <a:bodyPr/>
          <a:lstStyle/>
          <a:p>
            <a:fld id="{9D251B86-6D45-49A2-8C9C-A8B32585C558}" type="slidenum">
              <a:rPr lang="en-PH" smtClean="0"/>
              <a:pPr/>
              <a:t>‹#›</a:t>
            </a:fld>
            <a:endParaRPr lang="en-PH"/>
          </a:p>
        </p:txBody>
      </p:sp>
    </p:spTree>
    <p:extLst>
      <p:ext uri="{BB962C8B-B14F-4D97-AF65-F5344CB8AC3E}">
        <p14:creationId xmlns:p14="http://schemas.microsoft.com/office/powerpoint/2010/main" val="37967747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B6AB1A-105F-46DA-B7A8-CD10661EDE2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PH"/>
          </a:p>
        </p:txBody>
      </p:sp>
      <p:sp>
        <p:nvSpPr>
          <p:cNvPr id="3" name="Content Placeholder 2">
            <a:extLst>
              <a:ext uri="{FF2B5EF4-FFF2-40B4-BE49-F238E27FC236}">
                <a16:creationId xmlns:a16="http://schemas.microsoft.com/office/drawing/2014/main" id="{87C6A845-15D0-4046-A20C-C14FE88423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Text Placeholder 3">
            <a:extLst>
              <a:ext uri="{FF2B5EF4-FFF2-40B4-BE49-F238E27FC236}">
                <a16:creationId xmlns:a16="http://schemas.microsoft.com/office/drawing/2014/main" id="{70F27B94-9906-4670-B544-A8EFD00EE9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DC0E578-E9CA-42BE-A1C3-F541CD0B088A}"/>
              </a:ext>
            </a:extLst>
          </p:cNvPr>
          <p:cNvSpPr>
            <a:spLocks noGrp="1"/>
          </p:cNvSpPr>
          <p:nvPr>
            <p:ph type="dt" sz="half" idx="10"/>
          </p:nvPr>
        </p:nvSpPr>
        <p:spPr/>
        <p:txBody>
          <a:bodyPr/>
          <a:lstStyle/>
          <a:p>
            <a:fld id="{058A73EA-6C95-48DB-8B02-8091F656B4DC}" type="datetimeFigureOut">
              <a:rPr lang="en-PH" smtClean="0"/>
              <a:pPr/>
              <a:t>18/12/2023</a:t>
            </a:fld>
            <a:endParaRPr lang="en-PH"/>
          </a:p>
        </p:txBody>
      </p:sp>
      <p:sp>
        <p:nvSpPr>
          <p:cNvPr id="6" name="Footer Placeholder 5">
            <a:extLst>
              <a:ext uri="{FF2B5EF4-FFF2-40B4-BE49-F238E27FC236}">
                <a16:creationId xmlns:a16="http://schemas.microsoft.com/office/drawing/2014/main" id="{8852BECA-E3CB-4CEE-8137-A02FA2D8C8A9}"/>
              </a:ext>
            </a:extLst>
          </p:cNvPr>
          <p:cNvSpPr>
            <a:spLocks noGrp="1"/>
          </p:cNvSpPr>
          <p:nvPr>
            <p:ph type="ftr" sz="quarter" idx="11"/>
          </p:nvPr>
        </p:nvSpPr>
        <p:spPr/>
        <p:txBody>
          <a:bodyPr/>
          <a:lstStyle/>
          <a:p>
            <a:endParaRPr lang="en-PH"/>
          </a:p>
        </p:txBody>
      </p:sp>
      <p:sp>
        <p:nvSpPr>
          <p:cNvPr id="7" name="Slide Number Placeholder 6">
            <a:extLst>
              <a:ext uri="{FF2B5EF4-FFF2-40B4-BE49-F238E27FC236}">
                <a16:creationId xmlns:a16="http://schemas.microsoft.com/office/drawing/2014/main" id="{FAA083C5-93B8-4BB2-9FC4-B194BA31C930}"/>
              </a:ext>
            </a:extLst>
          </p:cNvPr>
          <p:cNvSpPr>
            <a:spLocks noGrp="1"/>
          </p:cNvSpPr>
          <p:nvPr>
            <p:ph type="sldNum" sz="quarter" idx="12"/>
          </p:nvPr>
        </p:nvSpPr>
        <p:spPr/>
        <p:txBody>
          <a:bodyPr/>
          <a:lstStyle/>
          <a:p>
            <a:fld id="{9D251B86-6D45-49A2-8C9C-A8B32585C558}" type="slidenum">
              <a:rPr lang="en-PH" smtClean="0"/>
              <a:pPr/>
              <a:t>‹#›</a:t>
            </a:fld>
            <a:endParaRPr lang="en-PH"/>
          </a:p>
        </p:txBody>
      </p:sp>
    </p:spTree>
    <p:extLst>
      <p:ext uri="{BB962C8B-B14F-4D97-AF65-F5344CB8AC3E}">
        <p14:creationId xmlns:p14="http://schemas.microsoft.com/office/powerpoint/2010/main" val="38589006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C888E7-5EF3-4977-9956-B22E65CCFB2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PH"/>
          </a:p>
        </p:txBody>
      </p:sp>
      <p:sp>
        <p:nvSpPr>
          <p:cNvPr id="3" name="Picture Placeholder 2">
            <a:extLst>
              <a:ext uri="{FF2B5EF4-FFF2-40B4-BE49-F238E27FC236}">
                <a16:creationId xmlns:a16="http://schemas.microsoft.com/office/drawing/2014/main" id="{244EFAAB-CF75-4A2A-8E43-62525CD7B3C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PH"/>
          </a:p>
        </p:txBody>
      </p:sp>
      <p:sp>
        <p:nvSpPr>
          <p:cNvPr id="4" name="Text Placeholder 3">
            <a:extLst>
              <a:ext uri="{FF2B5EF4-FFF2-40B4-BE49-F238E27FC236}">
                <a16:creationId xmlns:a16="http://schemas.microsoft.com/office/drawing/2014/main" id="{D22F1A5A-01A9-4E5A-8B3F-26D044CFFBE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219F5C2-7A85-4564-80AF-16C1C35A63EE}"/>
              </a:ext>
            </a:extLst>
          </p:cNvPr>
          <p:cNvSpPr>
            <a:spLocks noGrp="1"/>
          </p:cNvSpPr>
          <p:nvPr>
            <p:ph type="dt" sz="half" idx="10"/>
          </p:nvPr>
        </p:nvSpPr>
        <p:spPr/>
        <p:txBody>
          <a:bodyPr/>
          <a:lstStyle/>
          <a:p>
            <a:fld id="{058A73EA-6C95-48DB-8B02-8091F656B4DC}" type="datetimeFigureOut">
              <a:rPr lang="en-PH" smtClean="0"/>
              <a:pPr/>
              <a:t>18/12/2023</a:t>
            </a:fld>
            <a:endParaRPr lang="en-PH"/>
          </a:p>
        </p:txBody>
      </p:sp>
      <p:sp>
        <p:nvSpPr>
          <p:cNvPr id="6" name="Footer Placeholder 5">
            <a:extLst>
              <a:ext uri="{FF2B5EF4-FFF2-40B4-BE49-F238E27FC236}">
                <a16:creationId xmlns:a16="http://schemas.microsoft.com/office/drawing/2014/main" id="{A75FF84D-BB9D-4940-8D59-59B6AD4AB0CE}"/>
              </a:ext>
            </a:extLst>
          </p:cNvPr>
          <p:cNvSpPr>
            <a:spLocks noGrp="1"/>
          </p:cNvSpPr>
          <p:nvPr>
            <p:ph type="ftr" sz="quarter" idx="11"/>
          </p:nvPr>
        </p:nvSpPr>
        <p:spPr/>
        <p:txBody>
          <a:bodyPr/>
          <a:lstStyle/>
          <a:p>
            <a:endParaRPr lang="en-PH"/>
          </a:p>
        </p:txBody>
      </p:sp>
      <p:sp>
        <p:nvSpPr>
          <p:cNvPr id="7" name="Slide Number Placeholder 6">
            <a:extLst>
              <a:ext uri="{FF2B5EF4-FFF2-40B4-BE49-F238E27FC236}">
                <a16:creationId xmlns:a16="http://schemas.microsoft.com/office/drawing/2014/main" id="{2468FFFF-A69B-496F-9342-3801B419497E}"/>
              </a:ext>
            </a:extLst>
          </p:cNvPr>
          <p:cNvSpPr>
            <a:spLocks noGrp="1"/>
          </p:cNvSpPr>
          <p:nvPr>
            <p:ph type="sldNum" sz="quarter" idx="12"/>
          </p:nvPr>
        </p:nvSpPr>
        <p:spPr/>
        <p:txBody>
          <a:bodyPr/>
          <a:lstStyle/>
          <a:p>
            <a:fld id="{9D251B86-6D45-49A2-8C9C-A8B32585C558}" type="slidenum">
              <a:rPr lang="en-PH" smtClean="0"/>
              <a:pPr/>
              <a:t>‹#›</a:t>
            </a:fld>
            <a:endParaRPr lang="en-PH"/>
          </a:p>
        </p:txBody>
      </p:sp>
    </p:spTree>
    <p:extLst>
      <p:ext uri="{BB962C8B-B14F-4D97-AF65-F5344CB8AC3E}">
        <p14:creationId xmlns:p14="http://schemas.microsoft.com/office/powerpoint/2010/main" val="2990439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C785E9E-CEFB-404F-B538-64D8A89AD7C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PH"/>
          </a:p>
        </p:txBody>
      </p:sp>
      <p:sp>
        <p:nvSpPr>
          <p:cNvPr id="3" name="Text Placeholder 2">
            <a:extLst>
              <a:ext uri="{FF2B5EF4-FFF2-40B4-BE49-F238E27FC236}">
                <a16:creationId xmlns:a16="http://schemas.microsoft.com/office/drawing/2014/main" id="{BA15AD11-B403-4885-A432-F735F3B855A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8D227E53-6C27-42FA-8736-56AFD1CBB15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58A73EA-6C95-48DB-8B02-8091F656B4DC}" type="datetimeFigureOut">
              <a:rPr lang="en-PH" smtClean="0"/>
              <a:pPr/>
              <a:t>18/12/2023</a:t>
            </a:fld>
            <a:endParaRPr lang="en-PH"/>
          </a:p>
        </p:txBody>
      </p:sp>
      <p:sp>
        <p:nvSpPr>
          <p:cNvPr id="5" name="Footer Placeholder 4">
            <a:extLst>
              <a:ext uri="{FF2B5EF4-FFF2-40B4-BE49-F238E27FC236}">
                <a16:creationId xmlns:a16="http://schemas.microsoft.com/office/drawing/2014/main" id="{63828CDA-890D-4AA2-BC27-A382DBE03C7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PH"/>
          </a:p>
        </p:txBody>
      </p:sp>
      <p:sp>
        <p:nvSpPr>
          <p:cNvPr id="6" name="Slide Number Placeholder 5">
            <a:extLst>
              <a:ext uri="{FF2B5EF4-FFF2-40B4-BE49-F238E27FC236}">
                <a16:creationId xmlns:a16="http://schemas.microsoft.com/office/drawing/2014/main" id="{03BF0E2A-A3B0-482E-8BF0-3024A947CE4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D251B86-6D45-49A2-8C9C-A8B32585C558}" type="slidenum">
              <a:rPr lang="en-PH" smtClean="0"/>
              <a:pPr/>
              <a:t>‹#›</a:t>
            </a:fld>
            <a:endParaRPr lang="en-PH"/>
          </a:p>
        </p:txBody>
      </p:sp>
    </p:spTree>
    <p:extLst>
      <p:ext uri="{BB962C8B-B14F-4D97-AF65-F5344CB8AC3E}">
        <p14:creationId xmlns:p14="http://schemas.microsoft.com/office/powerpoint/2010/main" val="3939817611"/>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 Id="rId9" Type="http://schemas.openxmlformats.org/officeDocument/2006/relationships/image" Target="../media/image4.png"/></Relationships>
</file>

<file path=ppt/slides/_rels/slide13.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 Id="rId9" Type="http://schemas.openxmlformats.org/officeDocument/2006/relationships/image" Target="../media/image4.png"/></Relationships>
</file>

<file path=ppt/slides/_rels/slide1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 Id="rId9" Type="http://schemas.openxmlformats.org/officeDocument/2006/relationships/image" Target="../media/image4.png"/></Relationships>
</file>

<file path=ppt/slides/_rels/slide19.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2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 Id="rId9" Type="http://schemas.openxmlformats.org/officeDocument/2006/relationships/image" Target="../media/image4.png"/></Relationships>
</file>

<file path=ppt/slides/_rels/slide7.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 Id="rId9" Type="http://schemas.openxmlformats.org/officeDocument/2006/relationships/image" Target="../media/image4.png"/></Relationships>
</file>

<file path=ppt/slides/_rels/slide8.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 Id="rId9"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5">
            <a:extLst>
              <a:ext uri="{FF2B5EF4-FFF2-40B4-BE49-F238E27FC236}">
                <a16:creationId xmlns:a16="http://schemas.microsoft.com/office/drawing/2014/main" id="{5A59F003-E00A-43F9-91DC-CC54E3B874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0FF72767-8E3C-4A64-873A-FAC465367D06}"/>
              </a:ext>
            </a:extLst>
          </p:cNvPr>
          <p:cNvPicPr>
            <a:picLocks noChangeAspect="1"/>
          </p:cNvPicPr>
          <p:nvPr/>
        </p:nvPicPr>
        <p:blipFill>
          <a:blip r:embed="rId2">
            <a:extLst>
              <a:ext uri="{28A0092B-C50C-407E-A947-70E740481C1C}">
                <a14:useLocalDpi xmlns:a14="http://schemas.microsoft.com/office/drawing/2010/main" val="0"/>
              </a:ext>
            </a:extLst>
          </a:blip>
          <a:srcRect t="7911" b="7911"/>
          <a:stretch/>
        </p:blipFill>
        <p:spPr>
          <a:xfrm>
            <a:off x="7284" y="0"/>
            <a:ext cx="12225373" cy="6858000"/>
          </a:xfrm>
          <a:prstGeom prst="rect">
            <a:avLst/>
          </a:prstGeom>
        </p:spPr>
      </p:pic>
      <p:sp>
        <p:nvSpPr>
          <p:cNvPr id="28" name="Rectangle 27">
            <a:extLst>
              <a:ext uri="{FF2B5EF4-FFF2-40B4-BE49-F238E27FC236}">
                <a16:creationId xmlns:a16="http://schemas.microsoft.com/office/drawing/2014/main" id="{D74A4382-E3AD-430A-9A1F-DFA3E0E7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799868" y="-1534136"/>
            <a:ext cx="4592270" cy="12192001"/>
          </a:xfrm>
          <a:prstGeom prst="rect">
            <a:avLst/>
          </a:prstGeom>
          <a:gradFill>
            <a:gsLst>
              <a:gs pos="35000">
                <a:schemeClr val="bg1">
                  <a:alpha val="46000"/>
                </a:schemeClr>
              </a:gs>
              <a:gs pos="21000">
                <a:schemeClr val="bg1">
                  <a:alpha val="30000"/>
                </a:schemeClr>
              </a:gs>
              <a:gs pos="0">
                <a:schemeClr val="bg1">
                  <a:alpha val="0"/>
                </a:schemeClr>
              </a:gs>
              <a:gs pos="100000">
                <a:schemeClr val="bg1">
                  <a:alpha val="9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Rounded Corners 29">
            <a:extLst>
              <a:ext uri="{FF2B5EF4-FFF2-40B4-BE49-F238E27FC236}">
                <a16:creationId xmlns:a16="http://schemas.microsoft.com/office/drawing/2014/main" id="{79F40191-0F44-4FD1-82CC-ACB507C14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575039"/>
            <a:ext cx="9785897" cy="685800"/>
          </a:xfrm>
          <a:prstGeom prst="roundRect">
            <a:avLst>
              <a:gd name="adj" fmla="val 0"/>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itle 1">
            <a:extLst>
              <a:ext uri="{FF2B5EF4-FFF2-40B4-BE49-F238E27FC236}">
                <a16:creationId xmlns:a16="http://schemas.microsoft.com/office/drawing/2014/main" id="{726C08C4-900E-47A5-A5C9-CBC25C60966A}"/>
              </a:ext>
            </a:extLst>
          </p:cNvPr>
          <p:cNvSpPr>
            <a:spLocks noGrp="1"/>
          </p:cNvSpPr>
          <p:nvPr>
            <p:ph type="ctrTitle"/>
          </p:nvPr>
        </p:nvSpPr>
        <p:spPr>
          <a:xfrm>
            <a:off x="404553" y="3091928"/>
            <a:ext cx="9381343" cy="2387600"/>
          </a:xfrm>
        </p:spPr>
        <p:txBody>
          <a:bodyPr>
            <a:normAutofit/>
          </a:bodyPr>
          <a:lstStyle/>
          <a:p>
            <a:pPr algn="l"/>
            <a:r>
              <a:rPr lang="en-US" sz="5100" dirty="0">
                <a:latin typeface="+mn-lt"/>
              </a:rPr>
              <a:t>Implement Self-Care Strategies</a:t>
            </a:r>
            <a:endParaRPr lang="en-PH" sz="5100" dirty="0">
              <a:highlight>
                <a:srgbClr val="FF00FF"/>
              </a:highlight>
              <a:latin typeface="+mn-lt"/>
            </a:endParaRPr>
          </a:p>
        </p:txBody>
      </p:sp>
      <p:sp>
        <p:nvSpPr>
          <p:cNvPr id="12" name="Subtitle 2">
            <a:extLst>
              <a:ext uri="{FF2B5EF4-FFF2-40B4-BE49-F238E27FC236}">
                <a16:creationId xmlns:a16="http://schemas.microsoft.com/office/drawing/2014/main" id="{C125ADC1-FACE-4BB7-9E27-CC7A9875370F}"/>
              </a:ext>
            </a:extLst>
          </p:cNvPr>
          <p:cNvSpPr txBox="1">
            <a:spLocks/>
          </p:cNvSpPr>
          <p:nvPr/>
        </p:nvSpPr>
        <p:spPr>
          <a:xfrm>
            <a:off x="404553" y="5624945"/>
            <a:ext cx="9381344" cy="592975"/>
          </a:xfrm>
          <a:prstGeom prst="rect">
            <a:avLst/>
          </a:prstGeom>
        </p:spPr>
        <p:txBody>
          <a:bodyPr vert="horz" lIns="91440" tIns="45720" rIns="91440" bIns="45720" rtlCol="0" anchor="ctr">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dirty="0"/>
              <a:t>CHCDIS020 - Work effectively in disability support (Release 1)</a:t>
            </a:r>
          </a:p>
        </p:txBody>
      </p:sp>
    </p:spTree>
    <p:extLst>
      <p:ext uri="{BB962C8B-B14F-4D97-AF65-F5344CB8AC3E}">
        <p14:creationId xmlns:p14="http://schemas.microsoft.com/office/powerpoint/2010/main" val="4055469947"/>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rcRect l="4475" r="4475"/>
          <a:stretch/>
        </p:blipFill>
        <p:spPr>
          <a:xfrm>
            <a:off x="6473015" y="1253431"/>
            <a:ext cx="5718985" cy="4193610"/>
          </a:xfrm>
          <a:prstGeom prst="rect">
            <a:avLst/>
          </a:prstGeom>
        </p:spPr>
      </p:pic>
      <p:sp>
        <p:nvSpPr>
          <p:cNvPr id="7" name="Title 1">
            <a:extLst>
              <a:ext uri="{FF2B5EF4-FFF2-40B4-BE49-F238E27FC236}">
                <a16:creationId xmlns:a16="http://schemas.microsoft.com/office/drawing/2014/main" id="{DAA945A5-8FEA-4C12-8848-FA2AE3698B17}"/>
              </a:ext>
            </a:extLst>
          </p:cNvPr>
          <p:cNvSpPr txBox="1">
            <a:spLocks/>
          </p:cNvSpPr>
          <p:nvPr/>
        </p:nvSpPr>
        <p:spPr>
          <a:xfrm>
            <a:off x="817415" y="1546046"/>
            <a:ext cx="5655600" cy="3765907"/>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a:solidFill>
                  <a:schemeClr val="tx1">
                    <a:lumMod val="50000"/>
                    <a:lumOff val="50000"/>
                  </a:schemeClr>
                </a:solidFill>
                <a:latin typeface="Arial" panose="020B0604020202020204" pitchFamily="34" charset="0"/>
                <a:cs typeface="Arial" panose="020B0604020202020204" pitchFamily="34" charset="0"/>
              </a:rPr>
              <a:t>4.2</a:t>
            </a:r>
          </a:p>
          <a:p>
            <a:r>
              <a:rPr lang="en-US" b="1" dirty="0">
                <a:solidFill>
                  <a:schemeClr val="tx1">
                    <a:lumMod val="50000"/>
                    <a:lumOff val="50000"/>
                  </a:schemeClr>
                </a:solidFill>
                <a:latin typeface="Arial" panose="020B0604020202020204" pitchFamily="34" charset="0"/>
                <a:cs typeface="Arial" panose="020B0604020202020204" pitchFamily="34" charset="0"/>
              </a:rPr>
              <a:t>Use Self-Care  Strategies and Seek Support</a:t>
            </a:r>
            <a:endParaRPr lang="en-AU" b="1" dirty="0">
              <a:solidFill>
                <a:schemeClr val="tx1">
                  <a:lumMod val="50000"/>
                  <a:lumOff val="50000"/>
                </a:schemeClr>
              </a:solidFill>
              <a:highlight>
                <a:srgbClr val="FFFF00"/>
              </a:highligh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3852391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12" name="Title 1">
            <a:extLst>
              <a:ext uri="{FF2B5EF4-FFF2-40B4-BE49-F238E27FC236}">
                <a16:creationId xmlns:a16="http://schemas.microsoft.com/office/drawing/2014/main" id="{70AB3EF6-BB7D-4D73-9C21-731770A78952}"/>
              </a:ext>
            </a:extLst>
          </p:cNvPr>
          <p:cNvSpPr>
            <a:spLocks noGrp="1"/>
          </p:cNvSpPr>
          <p:nvPr>
            <p:ph type="title"/>
          </p:nvPr>
        </p:nvSpPr>
        <p:spPr>
          <a:xfrm>
            <a:off x="838200" y="365125"/>
            <a:ext cx="10086975" cy="1325563"/>
          </a:xfrm>
        </p:spPr>
        <p:txBody>
          <a:bodyPr vert="horz" lIns="91440" tIns="45720" rIns="91440" bIns="45720" rtlCol="0" anchor="ctr">
            <a:normAutofit/>
          </a:bodyPr>
          <a:lstStyle/>
          <a:p>
            <a:r>
              <a:rPr lang="en-AU" b="1" dirty="0">
                <a:solidFill>
                  <a:srgbClr val="FF595E"/>
                </a:solidFill>
                <a:highlight>
                  <a:srgbClr val="FFFF00"/>
                </a:highlight>
                <a:latin typeface="+mn-lt"/>
              </a:rPr>
              <a:t> </a:t>
            </a:r>
          </a:p>
        </p:txBody>
      </p:sp>
      <p:sp>
        <p:nvSpPr>
          <p:cNvPr id="21" name="Content Placeholder 2">
            <a:extLst>
              <a:ext uri="{FF2B5EF4-FFF2-40B4-BE49-F238E27FC236}">
                <a16:creationId xmlns:a16="http://schemas.microsoft.com/office/drawing/2014/main" id="{042D9E7B-D1BB-4A59-8D12-11E6C2FA55AC}"/>
              </a:ext>
            </a:extLst>
          </p:cNvPr>
          <p:cNvSpPr txBox="1">
            <a:spLocks/>
          </p:cNvSpPr>
          <p:nvPr/>
        </p:nvSpPr>
        <p:spPr>
          <a:xfrm>
            <a:off x="835546" y="1825625"/>
            <a:ext cx="100872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Self-care refers to the practice of doing things to maintain one’s physical, emotional and mental well-being.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As a disability support worker, implementing self-care strategies will help you to cope with work-related stress.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These strategies may alleviate symptoms of stress. These may also help you recharge when you are demotivated about your work.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If your needs are taken care of, you can also better take care of your clients.  </a:t>
            </a:r>
          </a:p>
        </p:txBody>
      </p:sp>
      <p:sp>
        <p:nvSpPr>
          <p:cNvPr id="6" name="Rectangle 5">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50" i="1" dirty="0"/>
              <a:t>Implement Self-care Strategies</a:t>
            </a:r>
          </a:p>
        </p:txBody>
      </p:sp>
      <p:pic>
        <p:nvPicPr>
          <p:cNvPr id="7" name="Picture 6">
            <a:extLst>
              <a:ext uri="{FF2B5EF4-FFF2-40B4-BE49-F238E27FC236}">
                <a16:creationId xmlns:a16="http://schemas.microsoft.com/office/drawing/2014/main" id="{1705B142-6276-4602-9C97-130FCF313647}"/>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8" name="Picture 7">
            <a:extLst>
              <a:ext uri="{FF2B5EF4-FFF2-40B4-BE49-F238E27FC236}">
                <a16:creationId xmlns:a16="http://schemas.microsoft.com/office/drawing/2014/main" id="{3B2D038F-2738-4ADA-BFA1-7C7D71B6354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9" name="Picture 8">
            <a:extLst>
              <a:ext uri="{FF2B5EF4-FFF2-40B4-BE49-F238E27FC236}">
                <a16:creationId xmlns:a16="http://schemas.microsoft.com/office/drawing/2014/main" id="{3C6FCA55-4A7D-4690-BDE2-27CB999A77C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10" name="Oval 9">
            <a:extLst>
              <a:ext uri="{FF2B5EF4-FFF2-40B4-BE49-F238E27FC236}">
                <a16:creationId xmlns:a16="http://schemas.microsoft.com/office/drawing/2014/main" id="{543159E4-89C1-43F4-BAAD-C76E9B82DB8F}"/>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CFF6B126-9C18-4DB9-B023-15797A3AB7F3}"/>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17801355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12" name="Title 1">
            <a:extLst>
              <a:ext uri="{FF2B5EF4-FFF2-40B4-BE49-F238E27FC236}">
                <a16:creationId xmlns:a16="http://schemas.microsoft.com/office/drawing/2014/main" id="{70AB3EF6-BB7D-4D73-9C21-731770A78952}"/>
              </a:ext>
            </a:extLst>
          </p:cNvPr>
          <p:cNvSpPr>
            <a:spLocks noGrp="1"/>
          </p:cNvSpPr>
          <p:nvPr>
            <p:ph type="title"/>
          </p:nvPr>
        </p:nvSpPr>
        <p:spPr>
          <a:xfrm>
            <a:off x="838200" y="365125"/>
            <a:ext cx="10086975" cy="1325563"/>
          </a:xfrm>
        </p:spPr>
        <p:txBody>
          <a:bodyPr vert="horz" lIns="91440" tIns="45720" rIns="91440" bIns="45720" rtlCol="0" anchor="ctr">
            <a:normAutofit/>
          </a:bodyPr>
          <a:lstStyle/>
          <a:p>
            <a:r>
              <a:rPr lang="en-AU" b="1" dirty="0">
                <a:solidFill>
                  <a:srgbClr val="FF595E"/>
                </a:solidFill>
                <a:highlight>
                  <a:srgbClr val="FFFF00"/>
                </a:highlight>
                <a:latin typeface="+mn-lt"/>
              </a:rPr>
              <a:t> </a:t>
            </a:r>
          </a:p>
        </p:txBody>
      </p:sp>
      <p:sp>
        <p:nvSpPr>
          <p:cNvPr id="21" name="Content Placeholder 2">
            <a:extLst>
              <a:ext uri="{FF2B5EF4-FFF2-40B4-BE49-F238E27FC236}">
                <a16:creationId xmlns:a16="http://schemas.microsoft.com/office/drawing/2014/main" id="{042D9E7B-D1BB-4A59-8D12-11E6C2FA55AC}"/>
              </a:ext>
            </a:extLst>
          </p:cNvPr>
          <p:cNvSpPr txBox="1">
            <a:spLocks/>
          </p:cNvSpPr>
          <p:nvPr/>
        </p:nvSpPr>
        <p:spPr>
          <a:xfrm>
            <a:off x="835546" y="1825625"/>
            <a:ext cx="100872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Some examples of self-care strategies are the following:</a:t>
            </a:r>
          </a:p>
        </p:txBody>
      </p:sp>
      <p:sp>
        <p:nvSpPr>
          <p:cNvPr id="7" name="Rectangle 6">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50" i="1" dirty="0"/>
              <a:t>Implement Self-care Strategies</a:t>
            </a:r>
          </a:p>
        </p:txBody>
      </p:sp>
      <p:graphicFrame>
        <p:nvGraphicFramePr>
          <p:cNvPr id="2" name="Diagram 1">
            <a:extLst>
              <a:ext uri="{FF2B5EF4-FFF2-40B4-BE49-F238E27FC236}">
                <a16:creationId xmlns:a16="http://schemas.microsoft.com/office/drawing/2014/main" id="{70A7E5A7-C3B8-2514-2E85-46CCA8EA7BD9}"/>
              </a:ext>
            </a:extLst>
          </p:cNvPr>
          <p:cNvGraphicFramePr/>
          <p:nvPr>
            <p:extLst>
              <p:ext uri="{D42A27DB-BD31-4B8C-83A1-F6EECF244321}">
                <p14:modId xmlns:p14="http://schemas.microsoft.com/office/powerpoint/2010/main" val="1735873270"/>
              </p:ext>
            </p:extLst>
          </p:nvPr>
        </p:nvGraphicFramePr>
        <p:xfrm>
          <a:off x="981074" y="2400300"/>
          <a:ext cx="9941671" cy="36004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8" name="Picture 7">
            <a:extLst>
              <a:ext uri="{FF2B5EF4-FFF2-40B4-BE49-F238E27FC236}">
                <a16:creationId xmlns:a16="http://schemas.microsoft.com/office/drawing/2014/main" id="{36F9DF1C-CA93-4048-BC47-0D2BBCB1B634}"/>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9" name="Picture 8">
            <a:extLst>
              <a:ext uri="{FF2B5EF4-FFF2-40B4-BE49-F238E27FC236}">
                <a16:creationId xmlns:a16="http://schemas.microsoft.com/office/drawing/2014/main" id="{50ADE312-3033-4E3E-A71E-C7A7B0AC0720}"/>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10" name="Picture 9">
            <a:extLst>
              <a:ext uri="{FF2B5EF4-FFF2-40B4-BE49-F238E27FC236}">
                <a16:creationId xmlns:a16="http://schemas.microsoft.com/office/drawing/2014/main" id="{CA535641-1859-461D-807C-84DEE586497C}"/>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11" name="Oval 10">
            <a:extLst>
              <a:ext uri="{FF2B5EF4-FFF2-40B4-BE49-F238E27FC236}">
                <a16:creationId xmlns:a16="http://schemas.microsoft.com/office/drawing/2014/main" id="{EB7CEEBD-D1C6-4CA8-8E69-F149BBE5BEC6}"/>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9CF364D8-14B5-4CD2-94F1-8CA70CCA03BD}"/>
              </a:ext>
            </a:extLst>
          </p:cNvPr>
          <p:cNvPicPr>
            <a:picLocks noChangeAspect="1"/>
          </p:cNvPicPr>
          <p:nvPr/>
        </p:nvPicPr>
        <p:blipFill>
          <a:blip r:embed="rId9">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25609555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12" name="Title 1">
            <a:extLst>
              <a:ext uri="{FF2B5EF4-FFF2-40B4-BE49-F238E27FC236}">
                <a16:creationId xmlns:a16="http://schemas.microsoft.com/office/drawing/2014/main" id="{70AB3EF6-BB7D-4D73-9C21-731770A78952}"/>
              </a:ext>
            </a:extLst>
          </p:cNvPr>
          <p:cNvSpPr>
            <a:spLocks noGrp="1"/>
          </p:cNvSpPr>
          <p:nvPr>
            <p:ph type="title"/>
          </p:nvPr>
        </p:nvSpPr>
        <p:spPr>
          <a:xfrm>
            <a:off x="838200" y="365125"/>
            <a:ext cx="10086975" cy="1325563"/>
          </a:xfrm>
        </p:spPr>
        <p:txBody>
          <a:bodyPr vert="horz" lIns="91440" tIns="45720" rIns="91440" bIns="45720" rtlCol="0" anchor="ctr">
            <a:normAutofit/>
          </a:bodyPr>
          <a:lstStyle/>
          <a:p>
            <a:r>
              <a:rPr lang="en-AU" b="1" dirty="0">
                <a:solidFill>
                  <a:srgbClr val="FF595E"/>
                </a:solidFill>
                <a:highlight>
                  <a:srgbClr val="FFFF00"/>
                </a:highlight>
                <a:latin typeface="+mn-lt"/>
              </a:rPr>
              <a:t> </a:t>
            </a:r>
          </a:p>
        </p:txBody>
      </p:sp>
      <p:sp>
        <p:nvSpPr>
          <p:cNvPr id="21" name="Content Placeholder 2">
            <a:extLst>
              <a:ext uri="{FF2B5EF4-FFF2-40B4-BE49-F238E27FC236}">
                <a16:creationId xmlns:a16="http://schemas.microsoft.com/office/drawing/2014/main" id="{042D9E7B-D1BB-4A59-8D12-11E6C2FA55AC}"/>
              </a:ext>
            </a:extLst>
          </p:cNvPr>
          <p:cNvSpPr txBox="1">
            <a:spLocks/>
          </p:cNvSpPr>
          <p:nvPr/>
        </p:nvSpPr>
        <p:spPr>
          <a:xfrm>
            <a:off x="835546" y="1825625"/>
            <a:ext cx="100872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Some examples of self-care strategies are the following:</a:t>
            </a:r>
          </a:p>
        </p:txBody>
      </p:sp>
      <p:sp>
        <p:nvSpPr>
          <p:cNvPr id="7" name="Rectangle 6">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50" i="1" dirty="0"/>
              <a:t>Implement Self-care Strategies</a:t>
            </a:r>
          </a:p>
        </p:txBody>
      </p:sp>
      <p:graphicFrame>
        <p:nvGraphicFramePr>
          <p:cNvPr id="2" name="Diagram 1">
            <a:extLst>
              <a:ext uri="{FF2B5EF4-FFF2-40B4-BE49-F238E27FC236}">
                <a16:creationId xmlns:a16="http://schemas.microsoft.com/office/drawing/2014/main" id="{70A7E5A7-C3B8-2514-2E85-46CCA8EA7BD9}"/>
              </a:ext>
            </a:extLst>
          </p:cNvPr>
          <p:cNvGraphicFramePr/>
          <p:nvPr>
            <p:extLst>
              <p:ext uri="{D42A27DB-BD31-4B8C-83A1-F6EECF244321}">
                <p14:modId xmlns:p14="http://schemas.microsoft.com/office/powerpoint/2010/main" val="34380920"/>
              </p:ext>
            </p:extLst>
          </p:nvPr>
        </p:nvGraphicFramePr>
        <p:xfrm>
          <a:off x="981074" y="2400300"/>
          <a:ext cx="9941671" cy="36004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8" name="Picture 7">
            <a:extLst>
              <a:ext uri="{FF2B5EF4-FFF2-40B4-BE49-F238E27FC236}">
                <a16:creationId xmlns:a16="http://schemas.microsoft.com/office/drawing/2014/main" id="{0B8D50BE-CE90-4FF8-AF5E-3142B9D5D246}"/>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9" name="Picture 8">
            <a:extLst>
              <a:ext uri="{FF2B5EF4-FFF2-40B4-BE49-F238E27FC236}">
                <a16:creationId xmlns:a16="http://schemas.microsoft.com/office/drawing/2014/main" id="{2242B4C2-55C6-4654-A6DF-CA0F3555A078}"/>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10" name="Picture 9">
            <a:extLst>
              <a:ext uri="{FF2B5EF4-FFF2-40B4-BE49-F238E27FC236}">
                <a16:creationId xmlns:a16="http://schemas.microsoft.com/office/drawing/2014/main" id="{B616C4BA-2537-46FD-BBD9-3C80F126ECCF}"/>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11" name="Oval 10">
            <a:extLst>
              <a:ext uri="{FF2B5EF4-FFF2-40B4-BE49-F238E27FC236}">
                <a16:creationId xmlns:a16="http://schemas.microsoft.com/office/drawing/2014/main" id="{8B3F5566-E041-41CA-BDBC-950D199EFF10}"/>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E2AA398C-700C-490A-913E-F6845C691E62}"/>
              </a:ext>
            </a:extLst>
          </p:cNvPr>
          <p:cNvPicPr>
            <a:picLocks noChangeAspect="1"/>
          </p:cNvPicPr>
          <p:nvPr/>
        </p:nvPicPr>
        <p:blipFill>
          <a:blip r:embed="rId9">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37846670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EFF0B8F-D7A9-44F8-A986-6EA9CE0EB1C6}"/>
              </a:ext>
            </a:extLst>
          </p:cNvPr>
          <p:cNvPicPr>
            <a:picLocks noChangeAspect="1"/>
          </p:cNvPicPr>
          <p:nvPr/>
        </p:nvPicPr>
        <p:blipFill rotWithShape="1">
          <a:blip r:embed="rId2">
            <a:extLst>
              <a:ext uri="{28A0092B-C50C-407E-A947-70E740481C1C}">
                <a14:useLocalDpi xmlns:a14="http://schemas.microsoft.com/office/drawing/2010/main" val="0"/>
              </a:ext>
            </a:extLst>
          </a:blip>
          <a:srcRect l="14154" t="24" r="5643" b="-24"/>
          <a:stretch/>
        </p:blipFill>
        <p:spPr>
          <a:xfrm flipH="1">
            <a:off x="3946385" y="1666"/>
            <a:ext cx="8245616" cy="6854668"/>
          </a:xfrm>
          <a:prstGeom prst="rect">
            <a:avLst/>
          </a:prstGeom>
        </p:spPr>
      </p:pic>
      <p:sp>
        <p:nvSpPr>
          <p:cNvPr id="8" name="Rectangle 7">
            <a:extLst>
              <a:ext uri="{FF2B5EF4-FFF2-40B4-BE49-F238E27FC236}">
                <a16:creationId xmlns:a16="http://schemas.microsoft.com/office/drawing/2014/main" id="{D011A4AE-5FFD-4296-BC78-AC012FE09D9A}"/>
              </a:ext>
            </a:extLst>
          </p:cNvPr>
          <p:cNvSpPr/>
          <p:nvPr/>
        </p:nvSpPr>
        <p:spPr>
          <a:xfrm>
            <a:off x="3941345" y="0"/>
            <a:ext cx="5983705" cy="6858000"/>
          </a:xfrm>
          <a:prstGeom prst="rect">
            <a:avLst/>
          </a:prstGeom>
          <a:gradFill flip="none" rotWithShape="1">
            <a:gsLst>
              <a:gs pos="64593">
                <a:srgbClr val="FFFFFF">
                  <a:alpha val="70000"/>
                </a:srgbClr>
              </a:gs>
              <a:gs pos="26556">
                <a:srgbClr val="FFFFFF"/>
              </a:gs>
              <a:gs pos="38100">
                <a:schemeClr val="bg1">
                  <a:alpha val="90000"/>
                </a:schemeClr>
              </a:gs>
              <a:gs pos="0">
                <a:schemeClr val="bg1"/>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1" y="1825625"/>
            <a:ext cx="6896100"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Being a disability support worker is not an easy task. Seeking support is an opportunity for you to share your struggles with other people. These people may listen to you to lighten up the burden. They may also give you advice. </a:t>
            </a:r>
          </a:p>
        </p:txBody>
      </p:sp>
      <p:sp>
        <p:nvSpPr>
          <p:cNvPr id="5" name="Rectangle 4">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50" i="1" dirty="0"/>
              <a:t>Implement Self-care Strategies</a:t>
            </a:r>
          </a:p>
        </p:txBody>
      </p:sp>
    </p:spTree>
    <p:extLst>
      <p:ext uri="{BB962C8B-B14F-4D97-AF65-F5344CB8AC3E}">
        <p14:creationId xmlns:p14="http://schemas.microsoft.com/office/powerpoint/2010/main" val="17087395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B3EF6-BB7D-4D73-9C21-731770A78952}"/>
              </a:ext>
            </a:extLst>
          </p:cNvPr>
          <p:cNvSpPr>
            <a:spLocks noGrp="1"/>
          </p:cNvSpPr>
          <p:nvPr>
            <p:ph type="title"/>
          </p:nvPr>
        </p:nvSpPr>
        <p:spPr>
          <a:xfrm>
            <a:off x="838200" y="365125"/>
            <a:ext cx="10086975" cy="1325563"/>
          </a:xfrm>
        </p:spPr>
        <p:txBody>
          <a:bodyPr vert="horz" lIns="91440" tIns="45720" rIns="91440" bIns="45720" rtlCol="0" anchor="ctr">
            <a:normAutofit/>
          </a:bodyPr>
          <a:lstStyle/>
          <a:p>
            <a:r>
              <a:rPr lang="en-AU" b="1" dirty="0">
                <a:solidFill>
                  <a:srgbClr val="FF595E"/>
                </a:solidFill>
                <a:latin typeface="+mn-lt"/>
              </a:rPr>
              <a:t> </a:t>
            </a: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9" name="Content Placeholder 2">
            <a:extLst>
              <a:ext uri="{FF2B5EF4-FFF2-40B4-BE49-F238E27FC236}">
                <a16:creationId xmlns:a16="http://schemas.microsoft.com/office/drawing/2014/main" id="{042D9E7B-D1BB-4A59-8D12-11E6C2FA55AC}"/>
              </a:ext>
            </a:extLst>
          </p:cNvPr>
          <p:cNvSpPr txBox="1">
            <a:spLocks/>
          </p:cNvSpPr>
          <p:nvPr/>
        </p:nvSpPr>
        <p:spPr>
          <a:xfrm>
            <a:off x="835546" y="1825625"/>
            <a:ext cx="100872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You can seek support by doing the following:</a:t>
            </a:r>
          </a:p>
          <a:p>
            <a:pPr>
              <a:lnSpc>
                <a:spcPct val="114000"/>
              </a:lnSpc>
              <a:spcBef>
                <a:spcPts val="600"/>
              </a:spcBef>
              <a:spcAft>
                <a:spcPts val="600"/>
              </a:spcAft>
              <a:buClr>
                <a:srgbClr val="1C96D3"/>
              </a:buClr>
              <a:buFont typeface="Wingdings" panose="05000000000000000000" pitchFamily="2" charset="2"/>
              <a:buChar char="§"/>
            </a:pPr>
            <a:r>
              <a:rPr lang="en-US" sz="2200" b="1" dirty="0">
                <a:solidFill>
                  <a:schemeClr val="tx1">
                    <a:lumMod val="75000"/>
                    <a:lumOff val="25000"/>
                  </a:schemeClr>
                </a:solidFill>
              </a:rPr>
              <a:t>Talk to your family and friends </a:t>
            </a:r>
            <a:r>
              <a:rPr lang="en-US" sz="2200" dirty="0">
                <a:solidFill>
                  <a:schemeClr val="tx1">
                    <a:lumMod val="75000"/>
                    <a:lumOff val="25000"/>
                  </a:schemeClr>
                </a:solidFill>
              </a:rPr>
              <a:t>– Talk to those who are likely the ones you trust the most. They will give unconditional support to help you cope with the mental and psychological difficulties you are facing. Talking about your work-related stress experiences with them may lighten up the burden.</a:t>
            </a:r>
          </a:p>
          <a:p>
            <a:pPr>
              <a:lnSpc>
                <a:spcPct val="114000"/>
              </a:lnSpc>
              <a:spcBef>
                <a:spcPts val="600"/>
              </a:spcBef>
              <a:spcAft>
                <a:spcPts val="600"/>
              </a:spcAft>
              <a:buClr>
                <a:srgbClr val="1C96D3"/>
              </a:buClr>
              <a:buFont typeface="Wingdings" panose="05000000000000000000" pitchFamily="2" charset="2"/>
              <a:buChar char="§"/>
            </a:pPr>
            <a:r>
              <a:rPr lang="en-US" sz="2200" b="1" dirty="0">
                <a:solidFill>
                  <a:schemeClr val="tx1">
                    <a:lumMod val="75000"/>
                    <a:lumOff val="25000"/>
                  </a:schemeClr>
                </a:solidFill>
              </a:rPr>
              <a:t>Ask advice from your colleagues </a:t>
            </a:r>
            <a:r>
              <a:rPr lang="en-US" sz="2200" dirty="0">
                <a:solidFill>
                  <a:schemeClr val="tx1">
                    <a:lumMod val="75000"/>
                    <a:lumOff val="25000"/>
                  </a:schemeClr>
                </a:solidFill>
              </a:rPr>
              <a:t>– They are the ones who can most likely relate to your experiences, thoughts and feelings. You can feel strong support from them.</a:t>
            </a:r>
          </a:p>
        </p:txBody>
      </p:sp>
      <p:sp>
        <p:nvSpPr>
          <p:cNvPr id="7" name="Rectangle 6">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50" i="1" dirty="0"/>
              <a:t>Implement Self-care Strategies</a:t>
            </a:r>
          </a:p>
        </p:txBody>
      </p:sp>
      <p:pic>
        <p:nvPicPr>
          <p:cNvPr id="6" name="Picture 5">
            <a:extLst>
              <a:ext uri="{FF2B5EF4-FFF2-40B4-BE49-F238E27FC236}">
                <a16:creationId xmlns:a16="http://schemas.microsoft.com/office/drawing/2014/main" id="{5132956E-9F68-467E-9C7C-C63779E02267}"/>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8" name="Picture 7">
            <a:extLst>
              <a:ext uri="{FF2B5EF4-FFF2-40B4-BE49-F238E27FC236}">
                <a16:creationId xmlns:a16="http://schemas.microsoft.com/office/drawing/2014/main" id="{4597A7E2-8031-4429-80E1-73EB5E2DA0E1}"/>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10" name="Picture 9">
            <a:extLst>
              <a:ext uri="{FF2B5EF4-FFF2-40B4-BE49-F238E27FC236}">
                <a16:creationId xmlns:a16="http://schemas.microsoft.com/office/drawing/2014/main" id="{24474758-F208-47A3-AB4B-DE0D98B7F1F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11" name="Oval 10">
            <a:extLst>
              <a:ext uri="{FF2B5EF4-FFF2-40B4-BE49-F238E27FC236}">
                <a16:creationId xmlns:a16="http://schemas.microsoft.com/office/drawing/2014/main" id="{45B4ADF1-71A1-454F-84F7-DAAD10F46AB8}"/>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2427AA22-DD67-4A2F-A6BE-5D887FD9235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27139633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17" descr="Businessman taking notes">
            <a:extLst>
              <a:ext uri="{FF2B5EF4-FFF2-40B4-BE49-F238E27FC236}">
                <a16:creationId xmlns:a16="http://schemas.microsoft.com/office/drawing/2014/main" id="{58B9E142-28FD-4EEB-B3F0-E48F8F1C157F}"/>
              </a:ext>
            </a:extLst>
          </p:cNvPr>
          <p:cNvPicPr>
            <a:picLocks noChangeAspect="1"/>
          </p:cNvPicPr>
          <p:nvPr/>
        </p:nvPicPr>
        <p:blipFill rotWithShape="1">
          <a:blip r:embed="rId2">
            <a:extLst>
              <a:ext uri="{28A0092B-C50C-407E-A947-70E740481C1C}">
                <a14:useLocalDpi xmlns:a14="http://schemas.microsoft.com/office/drawing/2010/main" val="0"/>
              </a:ext>
            </a:extLst>
          </a:blip>
          <a:srcRect b="18051"/>
          <a:stretch/>
        </p:blipFill>
        <p:spPr>
          <a:xfrm flipH="1">
            <a:off x="1086647" y="612543"/>
            <a:ext cx="2782349" cy="6245457"/>
          </a:xfrm>
          <a:prstGeom prst="rect">
            <a:avLst/>
          </a:prstGeom>
          <a:effectLst/>
        </p:spPr>
      </p:pic>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4543425" y="1825625"/>
            <a:ext cx="6381750"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You can seek support by doing the following:</a:t>
            </a:r>
          </a:p>
          <a:p>
            <a:pPr>
              <a:lnSpc>
                <a:spcPct val="114000"/>
              </a:lnSpc>
              <a:spcBef>
                <a:spcPts val="600"/>
              </a:spcBef>
              <a:spcAft>
                <a:spcPts val="600"/>
              </a:spcAft>
              <a:buClr>
                <a:srgbClr val="1C96D3"/>
              </a:buClr>
              <a:buFont typeface="Wingdings" panose="05000000000000000000" pitchFamily="2" charset="2"/>
              <a:buChar char="§"/>
            </a:pPr>
            <a:r>
              <a:rPr lang="en-US" sz="2200" b="1" dirty="0">
                <a:solidFill>
                  <a:schemeClr val="tx1">
                    <a:lumMod val="75000"/>
                    <a:lumOff val="25000"/>
                  </a:schemeClr>
                </a:solidFill>
              </a:rPr>
              <a:t>Consult a professional </a:t>
            </a:r>
            <a:r>
              <a:rPr lang="en-US" sz="2200" dirty="0">
                <a:solidFill>
                  <a:schemeClr val="tx1">
                    <a:lumMod val="75000"/>
                    <a:lumOff val="25000"/>
                  </a:schemeClr>
                </a:solidFill>
              </a:rPr>
              <a:t>– Particularly a mental health professional is best consulted in instances of mental health difficulties. They can diagnose, counsel you and treat psychological disorders.</a:t>
            </a: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6" name="Rectangle 5">
            <a:extLst>
              <a:ext uri="{FF2B5EF4-FFF2-40B4-BE49-F238E27FC236}">
                <a16:creationId xmlns:a16="http://schemas.microsoft.com/office/drawing/2014/main" id="{9C053B17-C3A8-4FF5-82D0-87118CBBAE96}"/>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50" i="1" dirty="0"/>
              <a:t>Implement Self-care Strategies</a:t>
            </a:r>
          </a:p>
        </p:txBody>
      </p:sp>
      <p:pic>
        <p:nvPicPr>
          <p:cNvPr id="8" name="Picture 7">
            <a:extLst>
              <a:ext uri="{FF2B5EF4-FFF2-40B4-BE49-F238E27FC236}">
                <a16:creationId xmlns:a16="http://schemas.microsoft.com/office/drawing/2014/main" id="{F486662C-6068-4F4F-807E-F82B1039B3C6}"/>
              </a:ext>
            </a:extLst>
          </p:cNvPr>
          <p:cNvPicPr>
            <a:picLocks noChangeAspect="1"/>
          </p:cNvPicPr>
          <p:nvPr/>
        </p:nvPicPr>
        <p:blipFill>
          <a:blip r:embed="rId4"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9" name="Picture 8">
            <a:extLst>
              <a:ext uri="{FF2B5EF4-FFF2-40B4-BE49-F238E27FC236}">
                <a16:creationId xmlns:a16="http://schemas.microsoft.com/office/drawing/2014/main" id="{BACC5960-6BDA-4E59-9E0C-150CE7473BB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10" name="Picture 9">
            <a:extLst>
              <a:ext uri="{FF2B5EF4-FFF2-40B4-BE49-F238E27FC236}">
                <a16:creationId xmlns:a16="http://schemas.microsoft.com/office/drawing/2014/main" id="{0CF5075D-78CE-4A33-91F7-28D7468E43F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11" name="Oval 10">
            <a:extLst>
              <a:ext uri="{FF2B5EF4-FFF2-40B4-BE49-F238E27FC236}">
                <a16:creationId xmlns:a16="http://schemas.microsoft.com/office/drawing/2014/main" id="{F72FBC17-F59A-4F5A-AC1F-A1CAE4961E04}"/>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883D259F-3394-4D42-A34E-BD61D60E47B8}"/>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24028067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12" name="Title 1">
            <a:extLst>
              <a:ext uri="{FF2B5EF4-FFF2-40B4-BE49-F238E27FC236}">
                <a16:creationId xmlns:a16="http://schemas.microsoft.com/office/drawing/2014/main" id="{70AB3EF6-BB7D-4D73-9C21-731770A78952}"/>
              </a:ext>
            </a:extLst>
          </p:cNvPr>
          <p:cNvSpPr>
            <a:spLocks noGrp="1"/>
          </p:cNvSpPr>
          <p:nvPr>
            <p:ph type="title"/>
          </p:nvPr>
        </p:nvSpPr>
        <p:spPr>
          <a:xfrm>
            <a:off x="838200" y="365125"/>
            <a:ext cx="10086975" cy="1325563"/>
          </a:xfrm>
        </p:spPr>
        <p:txBody>
          <a:bodyPr vert="horz" lIns="91440" tIns="45720" rIns="91440" bIns="45720" rtlCol="0" anchor="ctr">
            <a:normAutofit/>
          </a:bodyPr>
          <a:lstStyle/>
          <a:p>
            <a:r>
              <a:rPr lang="en-AU" b="1" dirty="0">
                <a:solidFill>
                  <a:srgbClr val="FF595E"/>
                </a:solidFill>
                <a:highlight>
                  <a:srgbClr val="FFFF00"/>
                </a:highlight>
                <a:latin typeface="+mn-lt"/>
              </a:rPr>
              <a:t> </a:t>
            </a:r>
          </a:p>
        </p:txBody>
      </p:sp>
      <p:sp>
        <p:nvSpPr>
          <p:cNvPr id="21" name="Content Placeholder 2">
            <a:extLst>
              <a:ext uri="{FF2B5EF4-FFF2-40B4-BE49-F238E27FC236}">
                <a16:creationId xmlns:a16="http://schemas.microsoft.com/office/drawing/2014/main" id="{042D9E7B-D1BB-4A59-8D12-11E6C2FA55AC}"/>
              </a:ext>
            </a:extLst>
          </p:cNvPr>
          <p:cNvSpPr txBox="1">
            <a:spLocks/>
          </p:cNvSpPr>
          <p:nvPr/>
        </p:nvSpPr>
        <p:spPr>
          <a:xfrm>
            <a:off x="835546" y="1825625"/>
            <a:ext cx="100872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The Work Health and Safety Act requires </a:t>
            </a:r>
            <a:r>
              <a:rPr lang="en-US" sz="2200" dirty="0" err="1">
                <a:solidFill>
                  <a:schemeClr val="tx1">
                    <a:lumMod val="75000"/>
                    <a:lumOff val="25000"/>
                  </a:schemeClr>
                </a:solidFill>
              </a:rPr>
              <a:t>organisations</a:t>
            </a:r>
            <a:r>
              <a:rPr lang="en-US" sz="2200" dirty="0">
                <a:solidFill>
                  <a:schemeClr val="tx1">
                    <a:lumMod val="75000"/>
                    <a:lumOff val="25000"/>
                  </a:schemeClr>
                </a:solidFill>
              </a:rPr>
              <a:t> to have workplace standards for hazards. It includes psychological risks. The legislation prescribes that a person conducting a business undertaking to:</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Have policies and procedures that help protect the health and safety of their employees (including mental health and safety)</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Provide relevant resources to protect their employees’ mental health</a:t>
            </a:r>
          </a:p>
        </p:txBody>
      </p:sp>
      <p:sp>
        <p:nvSpPr>
          <p:cNvPr id="6" name="Rectangle 5">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50" i="1" dirty="0"/>
              <a:t>Implement Self-care Strategies</a:t>
            </a:r>
          </a:p>
        </p:txBody>
      </p:sp>
      <p:pic>
        <p:nvPicPr>
          <p:cNvPr id="7" name="Picture 6">
            <a:extLst>
              <a:ext uri="{FF2B5EF4-FFF2-40B4-BE49-F238E27FC236}">
                <a16:creationId xmlns:a16="http://schemas.microsoft.com/office/drawing/2014/main" id="{3BAAD7E5-F112-4BFD-936E-11CD4EB3AE5D}"/>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8" name="Picture 7">
            <a:extLst>
              <a:ext uri="{FF2B5EF4-FFF2-40B4-BE49-F238E27FC236}">
                <a16:creationId xmlns:a16="http://schemas.microsoft.com/office/drawing/2014/main" id="{A4333160-1E37-42A6-A5E8-C5B02291E40C}"/>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9" name="Picture 8">
            <a:extLst>
              <a:ext uri="{FF2B5EF4-FFF2-40B4-BE49-F238E27FC236}">
                <a16:creationId xmlns:a16="http://schemas.microsoft.com/office/drawing/2014/main" id="{B09A0977-C8D4-4DDF-9897-410CD6E7639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10" name="Oval 9">
            <a:extLst>
              <a:ext uri="{FF2B5EF4-FFF2-40B4-BE49-F238E27FC236}">
                <a16:creationId xmlns:a16="http://schemas.microsoft.com/office/drawing/2014/main" id="{B489C870-5349-476D-9EDB-512D0CD22F36}"/>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638AE21A-F630-4935-883C-5788AA560AB8}"/>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18981739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12" name="Title 1">
            <a:extLst>
              <a:ext uri="{FF2B5EF4-FFF2-40B4-BE49-F238E27FC236}">
                <a16:creationId xmlns:a16="http://schemas.microsoft.com/office/drawing/2014/main" id="{70AB3EF6-BB7D-4D73-9C21-731770A78952}"/>
              </a:ext>
            </a:extLst>
          </p:cNvPr>
          <p:cNvSpPr>
            <a:spLocks noGrp="1"/>
          </p:cNvSpPr>
          <p:nvPr>
            <p:ph type="title"/>
          </p:nvPr>
        </p:nvSpPr>
        <p:spPr>
          <a:xfrm>
            <a:off x="838200" y="365125"/>
            <a:ext cx="10086975" cy="1325563"/>
          </a:xfrm>
        </p:spPr>
        <p:txBody>
          <a:bodyPr vert="horz" lIns="91440" tIns="45720" rIns="91440" bIns="45720" rtlCol="0" anchor="ctr">
            <a:normAutofit/>
          </a:bodyPr>
          <a:lstStyle/>
          <a:p>
            <a:r>
              <a:rPr lang="en-AU" b="1" dirty="0">
                <a:solidFill>
                  <a:srgbClr val="FF595E"/>
                </a:solidFill>
                <a:highlight>
                  <a:srgbClr val="FFFF00"/>
                </a:highlight>
                <a:latin typeface="+mn-lt"/>
              </a:rPr>
              <a:t> </a:t>
            </a:r>
          </a:p>
        </p:txBody>
      </p:sp>
      <p:sp>
        <p:nvSpPr>
          <p:cNvPr id="21" name="Content Placeholder 2">
            <a:extLst>
              <a:ext uri="{FF2B5EF4-FFF2-40B4-BE49-F238E27FC236}">
                <a16:creationId xmlns:a16="http://schemas.microsoft.com/office/drawing/2014/main" id="{042D9E7B-D1BB-4A59-8D12-11E6C2FA55AC}"/>
              </a:ext>
            </a:extLst>
          </p:cNvPr>
          <p:cNvSpPr txBox="1">
            <a:spLocks/>
          </p:cNvSpPr>
          <p:nvPr/>
        </p:nvSpPr>
        <p:spPr>
          <a:xfrm>
            <a:off x="835546" y="1825625"/>
            <a:ext cx="10089629"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In line with the Work Health and Safety Act, your workplace may have the following resources and support:</a:t>
            </a:r>
          </a:p>
        </p:txBody>
      </p:sp>
      <p:sp>
        <p:nvSpPr>
          <p:cNvPr id="6" name="Rectangle 5">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50" i="1" dirty="0"/>
              <a:t>Implement Self-care Strategies</a:t>
            </a:r>
          </a:p>
        </p:txBody>
      </p:sp>
      <p:graphicFrame>
        <p:nvGraphicFramePr>
          <p:cNvPr id="2" name="Diagram 1">
            <a:extLst>
              <a:ext uri="{FF2B5EF4-FFF2-40B4-BE49-F238E27FC236}">
                <a16:creationId xmlns:a16="http://schemas.microsoft.com/office/drawing/2014/main" id="{ED772343-A064-A416-ED1B-D5F6B2B7C551}"/>
              </a:ext>
            </a:extLst>
          </p:cNvPr>
          <p:cNvGraphicFramePr/>
          <p:nvPr>
            <p:extLst>
              <p:ext uri="{D42A27DB-BD31-4B8C-83A1-F6EECF244321}">
                <p14:modId xmlns:p14="http://schemas.microsoft.com/office/powerpoint/2010/main" val="1937938580"/>
              </p:ext>
            </p:extLst>
          </p:nvPr>
        </p:nvGraphicFramePr>
        <p:xfrm>
          <a:off x="995681" y="2783840"/>
          <a:ext cx="9929494" cy="3251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7" name="Picture 6">
            <a:extLst>
              <a:ext uri="{FF2B5EF4-FFF2-40B4-BE49-F238E27FC236}">
                <a16:creationId xmlns:a16="http://schemas.microsoft.com/office/drawing/2014/main" id="{0823819A-FFB5-4DE0-92C3-0FECE3114D81}"/>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8" name="Picture 7">
            <a:extLst>
              <a:ext uri="{FF2B5EF4-FFF2-40B4-BE49-F238E27FC236}">
                <a16:creationId xmlns:a16="http://schemas.microsoft.com/office/drawing/2014/main" id="{4E477D96-D7BF-40AA-AE4D-6AA23069B1F1}"/>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9" name="Picture 8">
            <a:extLst>
              <a:ext uri="{FF2B5EF4-FFF2-40B4-BE49-F238E27FC236}">
                <a16:creationId xmlns:a16="http://schemas.microsoft.com/office/drawing/2014/main" id="{E9157E14-9465-4371-80A2-47734ADAB71C}"/>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10" name="Oval 9">
            <a:extLst>
              <a:ext uri="{FF2B5EF4-FFF2-40B4-BE49-F238E27FC236}">
                <a16:creationId xmlns:a16="http://schemas.microsoft.com/office/drawing/2014/main" id="{5A0F3154-335C-41EA-97A1-DEE83A481873}"/>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331B9777-74B2-418C-8B6D-2F000F7EABE3}"/>
              </a:ext>
            </a:extLst>
          </p:cNvPr>
          <p:cNvPicPr>
            <a:picLocks noChangeAspect="1"/>
          </p:cNvPicPr>
          <p:nvPr/>
        </p:nvPicPr>
        <p:blipFill>
          <a:blip r:embed="rId9">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4696826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B3EF6-BB7D-4D73-9C21-731770A78952}"/>
              </a:ext>
            </a:extLst>
          </p:cNvPr>
          <p:cNvSpPr>
            <a:spLocks noGrp="1"/>
          </p:cNvSpPr>
          <p:nvPr>
            <p:ph type="title"/>
          </p:nvPr>
        </p:nvSpPr>
        <p:spPr>
          <a:xfrm>
            <a:off x="838200" y="365125"/>
            <a:ext cx="10086975" cy="1325563"/>
          </a:xfrm>
        </p:spPr>
        <p:txBody>
          <a:bodyPr/>
          <a:lstStyle/>
          <a:p>
            <a:r>
              <a:rPr lang="en-AU" b="1" dirty="0">
                <a:solidFill>
                  <a:srgbClr val="FF595E"/>
                </a:solidFill>
                <a:latin typeface="+mn-lt"/>
              </a:rPr>
              <a:t>What have we learnt?</a:t>
            </a:r>
          </a:p>
        </p:txBody>
      </p:sp>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None/>
            </a:pPr>
            <a:r>
              <a:rPr lang="en-AU" sz="2200" b="1" dirty="0">
                <a:solidFill>
                  <a:schemeClr val="tx1">
                    <a:lumMod val="75000"/>
                    <a:lumOff val="25000"/>
                  </a:schemeClr>
                </a:solidFill>
              </a:rPr>
              <a:t>In this part of the session, we have covered:</a:t>
            </a:r>
          </a:p>
          <a:p>
            <a:pPr>
              <a:lnSpc>
                <a:spcPct val="114000"/>
              </a:lnSpc>
              <a:spcBef>
                <a:spcPts val="600"/>
              </a:spcBef>
              <a:spcAft>
                <a:spcPts val="600"/>
              </a:spcAft>
              <a:buClr>
                <a:srgbClr val="1C96D3"/>
              </a:buClr>
              <a:buFont typeface="Wingdings" panose="05000000000000000000" pitchFamily="2" charset="2"/>
              <a:buChar char="ü"/>
            </a:pPr>
            <a:r>
              <a:rPr lang="en-US" sz="2200" dirty="0">
                <a:solidFill>
                  <a:schemeClr val="tx1">
                    <a:lumMod val="75000"/>
                    <a:lumOff val="25000"/>
                  </a:schemeClr>
                </a:solidFill>
              </a:rPr>
              <a:t>Meet the job requirements of a disability support worker role.</a:t>
            </a:r>
          </a:p>
          <a:p>
            <a:pPr>
              <a:lnSpc>
                <a:spcPct val="114000"/>
              </a:lnSpc>
              <a:spcBef>
                <a:spcPts val="600"/>
              </a:spcBef>
              <a:spcAft>
                <a:spcPts val="600"/>
              </a:spcAft>
              <a:buClr>
                <a:srgbClr val="1C96D3"/>
              </a:buClr>
              <a:buFont typeface="Wingdings" panose="05000000000000000000" pitchFamily="2" charset="2"/>
              <a:buChar char="ü"/>
            </a:pPr>
            <a:r>
              <a:rPr lang="en-US" sz="2200" dirty="0">
                <a:solidFill>
                  <a:schemeClr val="tx1">
                    <a:lumMod val="75000"/>
                    <a:lumOff val="25000"/>
                  </a:schemeClr>
                </a:solidFill>
              </a:rPr>
              <a:t>Work within organisational requirements in disability support.</a:t>
            </a:r>
          </a:p>
          <a:p>
            <a:pPr>
              <a:lnSpc>
                <a:spcPct val="114000"/>
              </a:lnSpc>
              <a:spcBef>
                <a:spcPts val="600"/>
              </a:spcBef>
              <a:spcAft>
                <a:spcPts val="600"/>
              </a:spcAft>
              <a:buClr>
                <a:srgbClr val="1C96D3"/>
              </a:buClr>
              <a:buFont typeface="Wingdings" panose="05000000000000000000" pitchFamily="2" charset="2"/>
              <a:buChar char="ü"/>
            </a:pPr>
            <a:r>
              <a:rPr lang="en-US" sz="2200" dirty="0">
                <a:solidFill>
                  <a:schemeClr val="tx1">
                    <a:lumMod val="75000"/>
                    <a:lumOff val="25000"/>
                  </a:schemeClr>
                </a:solidFill>
              </a:rPr>
              <a:t>Work within a disability support context.</a:t>
            </a:r>
          </a:p>
          <a:p>
            <a:pPr>
              <a:lnSpc>
                <a:spcPct val="114000"/>
              </a:lnSpc>
              <a:spcBef>
                <a:spcPts val="600"/>
              </a:spcBef>
              <a:spcAft>
                <a:spcPts val="600"/>
              </a:spcAft>
              <a:buClr>
                <a:srgbClr val="1C96D3"/>
              </a:buClr>
              <a:buFont typeface="Wingdings" panose="05000000000000000000" pitchFamily="2" charset="2"/>
              <a:buChar char="ü"/>
            </a:pPr>
            <a:r>
              <a:rPr lang="en-US" sz="2200" dirty="0">
                <a:solidFill>
                  <a:schemeClr val="tx1">
                    <a:lumMod val="75000"/>
                    <a:lumOff val="25000"/>
                  </a:schemeClr>
                </a:solidFill>
              </a:rPr>
              <a:t>Implement self-care strategies.  </a:t>
            </a:r>
          </a:p>
        </p:txBody>
      </p:sp>
      <p:pic>
        <p:nvPicPr>
          <p:cNvPr id="12" name="Graphic 11" descr="Open book with table lamp, books, pen and pencil">
            <a:extLst>
              <a:ext uri="{FF2B5EF4-FFF2-40B4-BE49-F238E27FC236}">
                <a16:creationId xmlns:a16="http://schemas.microsoft.com/office/drawing/2014/main" id="{9700A7B7-117C-4171-A8DD-0A67FB07C963}"/>
              </a:ext>
            </a:extLst>
          </p:cNvPr>
          <p:cNvPicPr>
            <a:picLocks noChangeAspect="1"/>
          </p:cNvPicPr>
          <p:nvPr/>
        </p:nvPicPr>
        <p:blipFill>
          <a:blip r:embed="rId2" cstate="hqprint">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7353300" y="2019300"/>
            <a:ext cx="4838700" cy="4838700"/>
          </a:xfrm>
          <a:prstGeom prst="rect">
            <a:avLst/>
          </a:prstGeom>
        </p:spPr>
      </p:pic>
    </p:spTree>
    <p:extLst>
      <p:ext uri="{BB962C8B-B14F-4D97-AF65-F5344CB8AC3E}">
        <p14:creationId xmlns:p14="http://schemas.microsoft.com/office/powerpoint/2010/main" val="6230385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B3EF6-BB7D-4D73-9C21-731770A78952}"/>
              </a:ext>
            </a:extLst>
          </p:cNvPr>
          <p:cNvSpPr>
            <a:spLocks noGrp="1"/>
          </p:cNvSpPr>
          <p:nvPr>
            <p:ph type="title"/>
          </p:nvPr>
        </p:nvSpPr>
        <p:spPr>
          <a:xfrm>
            <a:off x="838200" y="365125"/>
            <a:ext cx="10086975" cy="1325563"/>
          </a:xfrm>
        </p:spPr>
        <p:txBody>
          <a:bodyPr vert="horz" lIns="91440" tIns="45720" rIns="91440" bIns="45720" rtlCol="0" anchor="ctr">
            <a:normAutofit/>
          </a:bodyPr>
          <a:lstStyle/>
          <a:p>
            <a:r>
              <a:rPr lang="en-AU" b="1" dirty="0">
                <a:solidFill>
                  <a:srgbClr val="FF595E"/>
                </a:solidFill>
                <a:latin typeface="+mn-lt"/>
              </a:rPr>
              <a:t> </a:t>
            </a: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9" name="Content Placeholder 2">
            <a:extLst>
              <a:ext uri="{FF2B5EF4-FFF2-40B4-BE49-F238E27FC236}">
                <a16:creationId xmlns:a16="http://schemas.microsoft.com/office/drawing/2014/main" id="{042D9E7B-D1BB-4A59-8D12-11E6C2FA55AC}"/>
              </a:ext>
            </a:extLst>
          </p:cNvPr>
          <p:cNvSpPr txBox="1">
            <a:spLocks/>
          </p:cNvSpPr>
          <p:nvPr/>
        </p:nvSpPr>
        <p:spPr>
          <a:xfrm>
            <a:off x="835546" y="1825625"/>
            <a:ext cx="100872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In order to effectively implement self-care strategies, you must do the following:</a:t>
            </a:r>
          </a:p>
          <a:p>
            <a:pPr marL="0" indent="0">
              <a:lnSpc>
                <a:spcPct val="114000"/>
              </a:lnSpc>
              <a:spcBef>
                <a:spcPts val="600"/>
              </a:spcBef>
              <a:spcAft>
                <a:spcPts val="600"/>
              </a:spcAft>
              <a:buClr>
                <a:srgbClr val="1C96D3"/>
              </a:buClr>
              <a:buNone/>
            </a:pPr>
            <a:endParaRPr lang="en-US" sz="2200" dirty="0">
              <a:solidFill>
                <a:schemeClr val="tx1">
                  <a:lumMod val="75000"/>
                  <a:lumOff val="25000"/>
                </a:schemeClr>
              </a:solidFill>
            </a:endParaRPr>
          </a:p>
        </p:txBody>
      </p:sp>
      <p:sp>
        <p:nvSpPr>
          <p:cNvPr id="7" name="Rectangle 6">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50" i="1" dirty="0"/>
              <a:t>Implement Self-care Strategies</a:t>
            </a:r>
          </a:p>
        </p:txBody>
      </p:sp>
      <p:graphicFrame>
        <p:nvGraphicFramePr>
          <p:cNvPr id="3" name="Diagram 2">
            <a:extLst>
              <a:ext uri="{FF2B5EF4-FFF2-40B4-BE49-F238E27FC236}">
                <a16:creationId xmlns:a16="http://schemas.microsoft.com/office/drawing/2014/main" id="{F771A30C-6FE3-D0B9-8B74-BE40791420A6}"/>
              </a:ext>
            </a:extLst>
          </p:cNvPr>
          <p:cNvGraphicFramePr/>
          <p:nvPr>
            <p:extLst>
              <p:ext uri="{D42A27DB-BD31-4B8C-83A1-F6EECF244321}">
                <p14:modId xmlns:p14="http://schemas.microsoft.com/office/powerpoint/2010/main" val="3599389959"/>
              </p:ext>
            </p:extLst>
          </p:nvPr>
        </p:nvGraphicFramePr>
        <p:xfrm>
          <a:off x="940546" y="2543175"/>
          <a:ext cx="9982200" cy="3048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8" name="Picture 7">
            <a:extLst>
              <a:ext uri="{FF2B5EF4-FFF2-40B4-BE49-F238E27FC236}">
                <a16:creationId xmlns:a16="http://schemas.microsoft.com/office/drawing/2014/main" id="{DF624BB5-3CD5-47AB-99CF-DD7D6BA21DC6}"/>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10" name="Picture 9">
            <a:extLst>
              <a:ext uri="{FF2B5EF4-FFF2-40B4-BE49-F238E27FC236}">
                <a16:creationId xmlns:a16="http://schemas.microsoft.com/office/drawing/2014/main" id="{2D6C9768-9CB7-4BA1-A026-516059537EC7}"/>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11" name="Picture 10">
            <a:extLst>
              <a:ext uri="{FF2B5EF4-FFF2-40B4-BE49-F238E27FC236}">
                <a16:creationId xmlns:a16="http://schemas.microsoft.com/office/drawing/2014/main" id="{2D3A1CC4-9C3E-4FDE-B944-4608E4F24CF1}"/>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12" name="Oval 11">
            <a:extLst>
              <a:ext uri="{FF2B5EF4-FFF2-40B4-BE49-F238E27FC236}">
                <a16:creationId xmlns:a16="http://schemas.microsoft.com/office/drawing/2014/main" id="{974CCBDF-F41F-418B-BC52-BEABDE9F166E}"/>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D5B15ADE-9CC4-40B7-B978-7568886FAFBD}"/>
              </a:ext>
            </a:extLst>
          </p:cNvPr>
          <p:cNvPicPr>
            <a:picLocks noChangeAspect="1"/>
          </p:cNvPicPr>
          <p:nvPr/>
        </p:nvPicPr>
        <p:blipFill>
          <a:blip r:embed="rId9">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138778193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775BCBC-80AD-4BB5-B2F3-2A55BDDB08C4}"/>
              </a:ext>
            </a:extLst>
          </p:cNvPr>
          <p:cNvSpPr>
            <a:spLocks noGrp="1"/>
          </p:cNvSpPr>
          <p:nvPr>
            <p:ph idx="1"/>
          </p:nvPr>
        </p:nvSpPr>
        <p:spPr>
          <a:xfrm>
            <a:off x="838200" y="1620012"/>
            <a:ext cx="10515600" cy="3389375"/>
          </a:xfrm>
        </p:spPr>
        <p:txBody>
          <a:bodyPr anchor="b">
            <a:normAutofit/>
          </a:bodyPr>
          <a:lstStyle/>
          <a:p>
            <a:pPr marL="0" marR="64770" indent="0" algn="ctr">
              <a:spcBef>
                <a:spcPts val="600"/>
              </a:spcBef>
              <a:spcAft>
                <a:spcPts val="600"/>
              </a:spcAft>
              <a:buNone/>
            </a:pPr>
            <a:r>
              <a:rPr lang="en-PH" sz="2000" b="1" dirty="0">
                <a:solidFill>
                  <a:schemeClr val="bg1">
                    <a:lumMod val="65000"/>
                  </a:schemeClr>
                </a:solidFill>
                <a:ea typeface="Open Sans" pitchFamily="34" charset="0"/>
                <a:cs typeface="Open Sans" pitchFamily="34" charset="0"/>
              </a:rPr>
              <a:t>End of Chapter 4</a:t>
            </a:r>
            <a:endParaRPr lang="en-US" sz="2000" b="1" dirty="0">
              <a:solidFill>
                <a:schemeClr val="bg1">
                  <a:lumMod val="65000"/>
                </a:schemeClr>
              </a:solidFill>
              <a:highlight>
                <a:srgbClr val="FFFF00"/>
              </a:highlight>
              <a:ea typeface="Open Sans" pitchFamily="34" charset="0"/>
              <a:cs typeface="Open Sans" pitchFamily="34" charset="0"/>
            </a:endParaRPr>
          </a:p>
        </p:txBody>
      </p:sp>
      <p:pic>
        <p:nvPicPr>
          <p:cNvPr id="5" name="Picture 4">
            <a:extLst>
              <a:ext uri="{FF2B5EF4-FFF2-40B4-BE49-F238E27FC236}">
                <a16:creationId xmlns:a16="http://schemas.microsoft.com/office/drawing/2014/main" id="{2EA58F79-457E-4DFC-BB7C-F3A6520849B1}"/>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4" name="Picture 3">
            <a:extLst>
              <a:ext uri="{FF2B5EF4-FFF2-40B4-BE49-F238E27FC236}">
                <a16:creationId xmlns:a16="http://schemas.microsoft.com/office/drawing/2014/main" id="{0D78DF91-3129-4492-BE35-2B0650F47620}"/>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6" name="Picture 5">
            <a:extLst>
              <a:ext uri="{FF2B5EF4-FFF2-40B4-BE49-F238E27FC236}">
                <a16:creationId xmlns:a16="http://schemas.microsoft.com/office/drawing/2014/main" id="{66EB7D5E-1626-46E2-8DCF-84ED3FE15EEC}"/>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7" name="Picture 6">
            <a:extLst>
              <a:ext uri="{FF2B5EF4-FFF2-40B4-BE49-F238E27FC236}">
                <a16:creationId xmlns:a16="http://schemas.microsoft.com/office/drawing/2014/main" id="{612D1E8F-AB7A-4896-BA57-61E6EBA6A5AF}"/>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8" name="Oval 7">
            <a:extLst>
              <a:ext uri="{FF2B5EF4-FFF2-40B4-BE49-F238E27FC236}">
                <a16:creationId xmlns:a16="http://schemas.microsoft.com/office/drawing/2014/main" id="{CF131BD5-A5EE-4132-A9E9-BAC01AE23B08}"/>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EC737E16-A328-42CB-9639-DB11A54FF584}"/>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371696300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70AB3EF6-BB7D-4D73-9C21-731770A78952}"/>
              </a:ext>
            </a:extLst>
          </p:cNvPr>
          <p:cNvSpPr>
            <a:spLocks noGrp="1"/>
          </p:cNvSpPr>
          <p:nvPr>
            <p:ph type="title"/>
          </p:nvPr>
        </p:nvSpPr>
        <p:spPr>
          <a:xfrm>
            <a:off x="838200" y="365125"/>
            <a:ext cx="10086975" cy="1325563"/>
          </a:xfrm>
        </p:spPr>
        <p:txBody>
          <a:bodyPr/>
          <a:lstStyle/>
          <a:p>
            <a:r>
              <a:rPr lang="en-AU" b="1" dirty="0">
                <a:solidFill>
                  <a:srgbClr val="FF595E"/>
                </a:solidFill>
                <a:latin typeface="+mn-lt"/>
              </a:rPr>
              <a:t>Presentation Objectives</a:t>
            </a:r>
          </a:p>
        </p:txBody>
      </p:sp>
      <p:sp>
        <p:nvSpPr>
          <p:cNvPr id="7"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None/>
            </a:pPr>
            <a:r>
              <a:rPr lang="en-AU" sz="2200" b="1" dirty="0">
                <a:solidFill>
                  <a:schemeClr val="tx1">
                    <a:lumMod val="75000"/>
                    <a:lumOff val="25000"/>
                  </a:schemeClr>
                </a:solidFill>
              </a:rPr>
              <a:t>Now that you have completed this presentation, you should be able to:</a:t>
            </a:r>
          </a:p>
          <a:p>
            <a:pPr>
              <a:lnSpc>
                <a:spcPct val="114000"/>
              </a:lnSpc>
              <a:spcBef>
                <a:spcPts val="600"/>
              </a:spcBef>
              <a:spcAft>
                <a:spcPts val="600"/>
              </a:spcAft>
              <a:buClr>
                <a:srgbClr val="1C96D3"/>
              </a:buClr>
              <a:buFont typeface="Wingdings" panose="05000000000000000000" pitchFamily="2" charset="2"/>
              <a:buChar char="ü"/>
            </a:pPr>
            <a:r>
              <a:rPr lang="en-US" sz="2200" dirty="0">
                <a:solidFill>
                  <a:schemeClr val="tx1">
                    <a:lumMod val="75000"/>
                    <a:lumOff val="25000"/>
                  </a:schemeClr>
                </a:solidFill>
              </a:rPr>
              <a:t>Meet the job requirements of a disability support worker role.</a:t>
            </a:r>
          </a:p>
          <a:p>
            <a:pPr>
              <a:lnSpc>
                <a:spcPct val="114000"/>
              </a:lnSpc>
              <a:spcBef>
                <a:spcPts val="600"/>
              </a:spcBef>
              <a:spcAft>
                <a:spcPts val="600"/>
              </a:spcAft>
              <a:buClr>
                <a:srgbClr val="1C96D3"/>
              </a:buClr>
              <a:buFont typeface="Wingdings" panose="05000000000000000000" pitchFamily="2" charset="2"/>
              <a:buChar char="ü"/>
            </a:pPr>
            <a:r>
              <a:rPr lang="en-US" sz="2200" dirty="0">
                <a:solidFill>
                  <a:schemeClr val="tx1">
                    <a:lumMod val="75000"/>
                    <a:lumOff val="25000"/>
                  </a:schemeClr>
                </a:solidFill>
              </a:rPr>
              <a:t>Work within organisational requirements in disability support.</a:t>
            </a:r>
          </a:p>
          <a:p>
            <a:pPr>
              <a:lnSpc>
                <a:spcPct val="114000"/>
              </a:lnSpc>
              <a:spcBef>
                <a:spcPts val="600"/>
              </a:spcBef>
              <a:spcAft>
                <a:spcPts val="600"/>
              </a:spcAft>
              <a:buClr>
                <a:srgbClr val="1C96D3"/>
              </a:buClr>
              <a:buFont typeface="Wingdings" panose="05000000000000000000" pitchFamily="2" charset="2"/>
              <a:buChar char="ü"/>
            </a:pPr>
            <a:r>
              <a:rPr lang="en-US" sz="2200" dirty="0">
                <a:solidFill>
                  <a:schemeClr val="tx1">
                    <a:lumMod val="75000"/>
                    <a:lumOff val="25000"/>
                  </a:schemeClr>
                </a:solidFill>
              </a:rPr>
              <a:t>Work within a disability support context.</a:t>
            </a:r>
          </a:p>
          <a:p>
            <a:pPr>
              <a:lnSpc>
                <a:spcPct val="114000"/>
              </a:lnSpc>
              <a:spcBef>
                <a:spcPts val="600"/>
              </a:spcBef>
              <a:spcAft>
                <a:spcPts val="600"/>
              </a:spcAft>
              <a:buClr>
                <a:srgbClr val="1C96D3"/>
              </a:buClr>
              <a:buFont typeface="Wingdings" panose="05000000000000000000" pitchFamily="2" charset="2"/>
              <a:buChar char="ü"/>
            </a:pPr>
            <a:r>
              <a:rPr lang="en-US" sz="2200" dirty="0">
                <a:solidFill>
                  <a:schemeClr val="tx1">
                    <a:lumMod val="75000"/>
                    <a:lumOff val="25000"/>
                  </a:schemeClr>
                </a:solidFill>
              </a:rPr>
              <a:t>Implement self-care strategies.  </a:t>
            </a:r>
          </a:p>
        </p:txBody>
      </p:sp>
      <p:pic>
        <p:nvPicPr>
          <p:cNvPr id="8" name="Graphic 7" descr="Backpack with stack of books and pear">
            <a:extLst>
              <a:ext uri="{FF2B5EF4-FFF2-40B4-BE49-F238E27FC236}">
                <a16:creationId xmlns:a16="http://schemas.microsoft.com/office/drawing/2014/main" id="{173BCE9A-7EA1-4939-97DB-DA7A50413B16}"/>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7353300" y="2019300"/>
            <a:ext cx="4838700" cy="4838700"/>
          </a:xfrm>
          <a:prstGeom prst="rect">
            <a:avLst/>
          </a:prstGeom>
        </p:spPr>
      </p:pic>
    </p:spTree>
    <p:extLst>
      <p:ext uri="{BB962C8B-B14F-4D97-AF65-F5344CB8AC3E}">
        <p14:creationId xmlns:p14="http://schemas.microsoft.com/office/powerpoint/2010/main" val="269892368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775BCBC-80AD-4BB5-B2F3-2A55BDDB08C4}"/>
              </a:ext>
            </a:extLst>
          </p:cNvPr>
          <p:cNvSpPr>
            <a:spLocks noGrp="1"/>
          </p:cNvSpPr>
          <p:nvPr>
            <p:ph idx="1"/>
          </p:nvPr>
        </p:nvSpPr>
        <p:spPr>
          <a:xfrm>
            <a:off x="838200" y="1620012"/>
            <a:ext cx="10515600" cy="3389375"/>
          </a:xfrm>
        </p:spPr>
        <p:txBody>
          <a:bodyPr anchor="b">
            <a:normAutofit/>
          </a:bodyPr>
          <a:lstStyle/>
          <a:p>
            <a:pPr marL="0" marR="64770" indent="0" algn="ctr">
              <a:spcBef>
                <a:spcPts val="600"/>
              </a:spcBef>
              <a:spcAft>
                <a:spcPts val="600"/>
              </a:spcAft>
              <a:buNone/>
            </a:pPr>
            <a:r>
              <a:rPr lang="en-PH" sz="2000" b="1" dirty="0">
                <a:solidFill>
                  <a:schemeClr val="bg1">
                    <a:lumMod val="65000"/>
                  </a:schemeClr>
                </a:solidFill>
                <a:ea typeface="Open Sans" pitchFamily="34" charset="0"/>
                <a:cs typeface="Open Sans" pitchFamily="34" charset="0"/>
              </a:rPr>
              <a:t>End of CHCDIS020 Presentation</a:t>
            </a:r>
            <a:endParaRPr lang="en-US" sz="2000" b="1" dirty="0">
              <a:solidFill>
                <a:schemeClr val="bg1">
                  <a:lumMod val="65000"/>
                </a:schemeClr>
              </a:solidFill>
              <a:ea typeface="Open Sans" pitchFamily="34" charset="0"/>
              <a:cs typeface="Open Sans" pitchFamily="34" charset="0"/>
            </a:endParaRPr>
          </a:p>
        </p:txBody>
      </p:sp>
      <p:pic>
        <p:nvPicPr>
          <p:cNvPr id="5" name="Picture 4">
            <a:extLst>
              <a:ext uri="{FF2B5EF4-FFF2-40B4-BE49-F238E27FC236}">
                <a16:creationId xmlns:a16="http://schemas.microsoft.com/office/drawing/2014/main" id="{2EA58F79-457E-4DFC-BB7C-F3A6520849B1}"/>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4" name="Picture 3">
            <a:extLst>
              <a:ext uri="{FF2B5EF4-FFF2-40B4-BE49-F238E27FC236}">
                <a16:creationId xmlns:a16="http://schemas.microsoft.com/office/drawing/2014/main" id="{2A0094C5-8D22-4BEC-946D-07034561D253}"/>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6" name="Picture 5">
            <a:extLst>
              <a:ext uri="{FF2B5EF4-FFF2-40B4-BE49-F238E27FC236}">
                <a16:creationId xmlns:a16="http://schemas.microsoft.com/office/drawing/2014/main" id="{B5729BFC-59DA-4337-B92A-057ED2153E0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7" name="Picture 6">
            <a:extLst>
              <a:ext uri="{FF2B5EF4-FFF2-40B4-BE49-F238E27FC236}">
                <a16:creationId xmlns:a16="http://schemas.microsoft.com/office/drawing/2014/main" id="{19C00218-85B1-4B10-AE58-17A7934DA18B}"/>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8" name="Oval 7">
            <a:extLst>
              <a:ext uri="{FF2B5EF4-FFF2-40B4-BE49-F238E27FC236}">
                <a16:creationId xmlns:a16="http://schemas.microsoft.com/office/drawing/2014/main" id="{D661F7DC-1EB2-473C-A171-C78A49030F70}"/>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24A4C954-8511-4326-9ECD-66B336AD6F7A}"/>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114729342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2EA58F79-457E-4DFC-BB7C-F3A6520849B1}"/>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graphicFrame>
        <p:nvGraphicFramePr>
          <p:cNvPr id="7" name="Content Placeholder 4">
            <a:extLst>
              <a:ext uri="{FF2B5EF4-FFF2-40B4-BE49-F238E27FC236}">
                <a16:creationId xmlns:a16="http://schemas.microsoft.com/office/drawing/2014/main" id="{4DAE5A8B-7EDC-4450-B127-C7D9FED6FB6F}"/>
              </a:ext>
            </a:extLst>
          </p:cNvPr>
          <p:cNvGraphicFramePr>
            <a:graphicFrameLocks noGrp="1"/>
          </p:cNvGraphicFramePr>
          <p:nvPr>
            <p:ph idx="1"/>
            <p:extLst>
              <p:ext uri="{D42A27DB-BD31-4B8C-83A1-F6EECF244321}">
                <p14:modId xmlns:p14="http://schemas.microsoft.com/office/powerpoint/2010/main" val="2443715817"/>
              </p:ext>
            </p:extLst>
          </p:nvPr>
        </p:nvGraphicFramePr>
        <p:xfrm>
          <a:off x="838200" y="1825625"/>
          <a:ext cx="10515597" cy="1936877"/>
        </p:xfrm>
        <a:graphic>
          <a:graphicData uri="http://schemas.openxmlformats.org/drawingml/2006/table">
            <a:tbl>
              <a:tblPr firstRow="1" bandRow="1">
                <a:tableStyleId>{69012ECD-51FC-41F1-AA8D-1B2483CD663E}</a:tableStyleId>
              </a:tblPr>
              <a:tblGrid>
                <a:gridCol w="3505199">
                  <a:extLst>
                    <a:ext uri="{9D8B030D-6E8A-4147-A177-3AD203B41FA5}">
                      <a16:colId xmlns:a16="http://schemas.microsoft.com/office/drawing/2014/main" val="1531394190"/>
                    </a:ext>
                  </a:extLst>
                </a:gridCol>
                <a:gridCol w="3505199">
                  <a:extLst>
                    <a:ext uri="{9D8B030D-6E8A-4147-A177-3AD203B41FA5}">
                      <a16:colId xmlns:a16="http://schemas.microsoft.com/office/drawing/2014/main" val="2823907414"/>
                    </a:ext>
                  </a:extLst>
                </a:gridCol>
                <a:gridCol w="3505199">
                  <a:extLst>
                    <a:ext uri="{9D8B030D-6E8A-4147-A177-3AD203B41FA5}">
                      <a16:colId xmlns:a16="http://schemas.microsoft.com/office/drawing/2014/main" val="3464391439"/>
                    </a:ext>
                  </a:extLst>
                </a:gridCol>
              </a:tblGrid>
              <a:tr h="360000">
                <a:tc>
                  <a:txBody>
                    <a:bodyPr/>
                    <a:lstStyle/>
                    <a:p>
                      <a:pPr algn="ctr">
                        <a:lnSpc>
                          <a:spcPct val="114000"/>
                        </a:lnSpc>
                        <a:spcBef>
                          <a:spcPts val="600"/>
                        </a:spcBef>
                        <a:spcAft>
                          <a:spcPts val="600"/>
                        </a:spcAft>
                      </a:pPr>
                      <a:r>
                        <a:rPr lang="en-AU" b="1" dirty="0">
                          <a:solidFill>
                            <a:schemeClr val="tx1">
                              <a:lumMod val="75000"/>
                              <a:lumOff val="25000"/>
                            </a:schemeClr>
                          </a:solidFill>
                        </a:rPr>
                        <a:t>Date</a:t>
                      </a:r>
                    </a:p>
                  </a:txBody>
                  <a:tcPr>
                    <a:lnL w="12700" cap="flat" cmpd="sng" algn="ctr">
                      <a:solidFill>
                        <a:schemeClr val="bg1">
                          <a:lumMod val="65000"/>
                        </a:schemeClr>
                      </a:solidFill>
                      <a:prstDash val="solid"/>
                      <a:round/>
                      <a:headEnd type="none" w="med" len="med"/>
                      <a:tailEnd type="none" w="med" len="med"/>
                    </a:lnL>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solidFill>
                      <a:srgbClr val="DDD5EB"/>
                    </a:solidFill>
                  </a:tcPr>
                </a:tc>
                <a:tc>
                  <a:txBody>
                    <a:bodyPr/>
                    <a:lstStyle/>
                    <a:p>
                      <a:pPr algn="ctr">
                        <a:lnSpc>
                          <a:spcPct val="114000"/>
                        </a:lnSpc>
                        <a:spcBef>
                          <a:spcPts val="600"/>
                        </a:spcBef>
                        <a:spcAft>
                          <a:spcPts val="600"/>
                        </a:spcAft>
                      </a:pPr>
                      <a:r>
                        <a:rPr lang="en-AU" b="1" dirty="0">
                          <a:solidFill>
                            <a:schemeClr val="tx1">
                              <a:lumMod val="75000"/>
                              <a:lumOff val="25000"/>
                            </a:schemeClr>
                          </a:solidFill>
                        </a:rPr>
                        <a:t>Summary of Modifications</a:t>
                      </a:r>
                    </a:p>
                  </a:txBody>
                  <a:tcP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solidFill>
                      <a:srgbClr val="DDD5EB"/>
                    </a:solidFill>
                  </a:tcPr>
                </a:tc>
                <a:tc>
                  <a:txBody>
                    <a:bodyPr/>
                    <a:lstStyle/>
                    <a:p>
                      <a:pPr algn="ctr">
                        <a:lnSpc>
                          <a:spcPct val="114000"/>
                        </a:lnSpc>
                        <a:spcBef>
                          <a:spcPts val="600"/>
                        </a:spcBef>
                        <a:spcAft>
                          <a:spcPts val="600"/>
                        </a:spcAft>
                      </a:pPr>
                      <a:r>
                        <a:rPr lang="en-AU" b="1" dirty="0">
                          <a:solidFill>
                            <a:schemeClr val="tx1">
                              <a:lumMod val="75000"/>
                              <a:lumOff val="25000"/>
                            </a:schemeClr>
                          </a:solidFill>
                        </a:rPr>
                        <a:t>Version</a:t>
                      </a:r>
                    </a:p>
                  </a:txBody>
                  <a:tcPr>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solidFill>
                      <a:srgbClr val="DDD5EB"/>
                    </a:solidFill>
                  </a:tcPr>
                </a:tc>
                <a:extLst>
                  <a:ext uri="{0D108BD9-81ED-4DB2-BD59-A6C34878D82A}">
                    <a16:rowId xmlns:a16="http://schemas.microsoft.com/office/drawing/2014/main" val="3572093837"/>
                  </a:ext>
                </a:extLst>
              </a:tr>
              <a:tr h="360000">
                <a:tc>
                  <a:txBody>
                    <a:bodyPr/>
                    <a:lstStyle/>
                    <a:p>
                      <a:pPr lvl="0" algn="ctr"/>
                      <a:r>
                        <a:rPr lang="en-US" sz="1800" baseline="0" dirty="0">
                          <a:solidFill>
                            <a:schemeClr val="tx1">
                              <a:lumMod val="75000"/>
                              <a:lumOff val="25000"/>
                            </a:schemeClr>
                          </a:solidFill>
                        </a:rPr>
                        <a:t>11 January 2023  </a:t>
                      </a:r>
                      <a:endParaRPr lang="en-US" sz="1800" dirty="0">
                        <a:solidFill>
                          <a:schemeClr val="tx1">
                            <a:lumMod val="75000"/>
                            <a:lumOff val="25000"/>
                          </a:schemeClr>
                        </a:solidFill>
                      </a:endParaRPr>
                    </a:p>
                  </a:txBody>
                  <a:tcPr>
                    <a:lnL w="12700" cap="flat" cmpd="sng" algn="ctr">
                      <a:solidFill>
                        <a:schemeClr val="bg1">
                          <a:lumMod val="65000"/>
                        </a:schemeClr>
                      </a:solidFill>
                      <a:prstDash val="solid"/>
                      <a:round/>
                      <a:headEnd type="none" w="med" len="med"/>
                      <a:tailEnd type="none" w="med" len="med"/>
                    </a:lnL>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lnSpc>
                          <a:spcPct val="114000"/>
                        </a:lnSpc>
                        <a:spcBef>
                          <a:spcPts val="600"/>
                        </a:spcBef>
                        <a:spcAft>
                          <a:spcPts val="600"/>
                        </a:spcAft>
                      </a:pPr>
                      <a:r>
                        <a:rPr lang="en-AU" dirty="0">
                          <a:solidFill>
                            <a:schemeClr val="tx1">
                              <a:lumMod val="75000"/>
                              <a:lumOff val="25000"/>
                            </a:schemeClr>
                          </a:solidFill>
                        </a:rPr>
                        <a:t>Version 1.0 released for publishing</a:t>
                      </a:r>
                    </a:p>
                  </a:txBody>
                  <a:tcP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lnSpc>
                          <a:spcPct val="114000"/>
                        </a:lnSpc>
                        <a:spcBef>
                          <a:spcPts val="600"/>
                        </a:spcBef>
                        <a:spcAft>
                          <a:spcPts val="600"/>
                        </a:spcAft>
                      </a:pPr>
                      <a:r>
                        <a:rPr lang="en-AU" dirty="0">
                          <a:solidFill>
                            <a:schemeClr val="tx1">
                              <a:lumMod val="75000"/>
                              <a:lumOff val="25000"/>
                            </a:schemeClr>
                          </a:solidFill>
                        </a:rPr>
                        <a:t>1.0</a:t>
                      </a:r>
                    </a:p>
                  </a:txBody>
                  <a:tcPr>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extLst>
                  <a:ext uri="{0D108BD9-81ED-4DB2-BD59-A6C34878D82A}">
                    <a16:rowId xmlns:a16="http://schemas.microsoft.com/office/drawing/2014/main" val="1832764239"/>
                  </a:ext>
                </a:extLst>
              </a:tr>
              <a:tr h="360000">
                <a:tc>
                  <a:txBody>
                    <a:bodyPr/>
                    <a:lstStyle/>
                    <a:p>
                      <a:pPr lvl="0" algn="ctr"/>
                      <a:r>
                        <a:rPr lang="en-US" sz="1800" dirty="0">
                          <a:solidFill>
                            <a:schemeClr val="tx1">
                              <a:lumMod val="75000"/>
                              <a:lumOff val="25000"/>
                            </a:schemeClr>
                          </a:solidFill>
                        </a:rPr>
                        <a:t>14 April 2023</a:t>
                      </a:r>
                    </a:p>
                  </a:txBody>
                  <a:tcPr>
                    <a:lnL w="12700" cap="flat" cmpd="sng" algn="ctr">
                      <a:solidFill>
                        <a:schemeClr val="bg1">
                          <a:lumMod val="65000"/>
                        </a:schemeClr>
                      </a:solidFill>
                      <a:prstDash val="solid"/>
                      <a:round/>
                      <a:headEnd type="none" w="med" len="med"/>
                      <a:tailEnd type="none" w="med" len="med"/>
                    </a:lnL>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lnSpc>
                          <a:spcPct val="114000"/>
                        </a:lnSpc>
                        <a:spcBef>
                          <a:spcPts val="600"/>
                        </a:spcBef>
                        <a:spcAft>
                          <a:spcPts val="600"/>
                        </a:spcAft>
                      </a:pPr>
                      <a:r>
                        <a:rPr lang="en-AU" dirty="0">
                          <a:solidFill>
                            <a:schemeClr val="tx1">
                              <a:lumMod val="75000"/>
                              <a:lumOff val="25000"/>
                            </a:schemeClr>
                          </a:solidFill>
                        </a:rPr>
                        <a:t>Version 1.1 endorsed for use</a:t>
                      </a:r>
                    </a:p>
                    <a:p>
                      <a:pPr algn="ctr">
                        <a:lnSpc>
                          <a:spcPct val="114000"/>
                        </a:lnSpc>
                        <a:spcBef>
                          <a:spcPts val="600"/>
                        </a:spcBef>
                        <a:spcAft>
                          <a:spcPts val="600"/>
                        </a:spcAft>
                      </a:pPr>
                      <a:r>
                        <a:rPr lang="en-AU" dirty="0">
                          <a:solidFill>
                            <a:schemeClr val="tx1">
                              <a:lumMod val="75000"/>
                              <a:lumOff val="25000"/>
                            </a:schemeClr>
                          </a:solidFill>
                        </a:rPr>
                        <a:t>Minor revisions for </a:t>
                      </a:r>
                      <a:r>
                        <a:rPr lang="en-AU">
                          <a:solidFill>
                            <a:schemeClr val="tx1">
                              <a:lumMod val="75000"/>
                              <a:lumOff val="25000"/>
                            </a:schemeClr>
                          </a:solidFill>
                        </a:rPr>
                        <a:t>improved readability</a:t>
                      </a:r>
                      <a:endParaRPr lang="en-AU" dirty="0">
                        <a:solidFill>
                          <a:schemeClr val="tx1">
                            <a:lumMod val="75000"/>
                            <a:lumOff val="25000"/>
                          </a:schemeClr>
                        </a:solidFill>
                      </a:endParaRPr>
                    </a:p>
                  </a:txBody>
                  <a:tcP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lnSpc>
                          <a:spcPct val="114000"/>
                        </a:lnSpc>
                        <a:spcBef>
                          <a:spcPts val="600"/>
                        </a:spcBef>
                        <a:spcAft>
                          <a:spcPts val="600"/>
                        </a:spcAft>
                      </a:pPr>
                      <a:r>
                        <a:rPr lang="en-AU" dirty="0">
                          <a:solidFill>
                            <a:schemeClr val="tx1">
                              <a:lumMod val="75000"/>
                              <a:lumOff val="25000"/>
                            </a:schemeClr>
                          </a:solidFill>
                        </a:rPr>
                        <a:t>1.1</a:t>
                      </a:r>
                    </a:p>
                  </a:txBody>
                  <a:tcPr>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extLst>
                  <a:ext uri="{0D108BD9-81ED-4DB2-BD59-A6C34878D82A}">
                    <a16:rowId xmlns:a16="http://schemas.microsoft.com/office/drawing/2014/main" val="2930900064"/>
                  </a:ext>
                </a:extLst>
              </a:tr>
            </a:tbl>
          </a:graphicData>
        </a:graphic>
      </p:graphicFrame>
      <p:sp>
        <p:nvSpPr>
          <p:cNvPr id="8" name="Title 1">
            <a:extLst>
              <a:ext uri="{FF2B5EF4-FFF2-40B4-BE49-F238E27FC236}">
                <a16:creationId xmlns:a16="http://schemas.microsoft.com/office/drawing/2014/main" id="{70AB3EF6-BB7D-4D73-9C21-731770A78952}"/>
              </a:ext>
            </a:extLst>
          </p:cNvPr>
          <p:cNvSpPr>
            <a:spLocks noGrp="1"/>
          </p:cNvSpPr>
          <p:nvPr>
            <p:ph type="title"/>
          </p:nvPr>
        </p:nvSpPr>
        <p:spPr>
          <a:xfrm>
            <a:off x="838200" y="365125"/>
            <a:ext cx="10086975" cy="1325563"/>
          </a:xfrm>
        </p:spPr>
        <p:txBody>
          <a:bodyPr/>
          <a:lstStyle/>
          <a:p>
            <a:pPr algn="ctr"/>
            <a:r>
              <a:rPr lang="en-AU" b="1" dirty="0">
                <a:solidFill>
                  <a:srgbClr val="FF595E"/>
                </a:solidFill>
                <a:latin typeface="+mn-lt"/>
              </a:rPr>
              <a:t>Version Control &amp; Document History</a:t>
            </a:r>
          </a:p>
        </p:txBody>
      </p:sp>
      <p:pic>
        <p:nvPicPr>
          <p:cNvPr id="5" name="Picture 4">
            <a:extLst>
              <a:ext uri="{FF2B5EF4-FFF2-40B4-BE49-F238E27FC236}">
                <a16:creationId xmlns:a16="http://schemas.microsoft.com/office/drawing/2014/main" id="{92E3E134-32E3-45B5-9763-A8565216B7A1}"/>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9" name="Picture 8">
            <a:extLst>
              <a:ext uri="{FF2B5EF4-FFF2-40B4-BE49-F238E27FC236}">
                <a16:creationId xmlns:a16="http://schemas.microsoft.com/office/drawing/2014/main" id="{7F8DD0ED-D715-4217-9438-C95CE24DFDBC}"/>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10" name="Picture 9">
            <a:extLst>
              <a:ext uri="{FF2B5EF4-FFF2-40B4-BE49-F238E27FC236}">
                <a16:creationId xmlns:a16="http://schemas.microsoft.com/office/drawing/2014/main" id="{9FD49E1B-E705-4F67-A400-8AF2601C7FD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11" name="Oval 10">
            <a:extLst>
              <a:ext uri="{FF2B5EF4-FFF2-40B4-BE49-F238E27FC236}">
                <a16:creationId xmlns:a16="http://schemas.microsoft.com/office/drawing/2014/main" id="{F7B33E5C-EEBB-4852-91F6-D6C196AD0226}"/>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E4E869AA-FC8E-4EC5-BEC2-3DAB71654419}"/>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4137079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rcRect/>
          <a:stretch/>
        </p:blipFill>
        <p:spPr>
          <a:xfrm>
            <a:off x="6103262" y="1167454"/>
            <a:ext cx="6081475" cy="4257033"/>
          </a:xfrm>
          <a:prstGeom prst="rect">
            <a:avLst/>
          </a:prstGeom>
        </p:spPr>
      </p:pic>
      <p:sp>
        <p:nvSpPr>
          <p:cNvPr id="7" name="Title 1">
            <a:extLst>
              <a:ext uri="{FF2B5EF4-FFF2-40B4-BE49-F238E27FC236}">
                <a16:creationId xmlns:a16="http://schemas.microsoft.com/office/drawing/2014/main" id="{DAA945A5-8FEA-4C12-8848-FA2AE3698B17}"/>
              </a:ext>
            </a:extLst>
          </p:cNvPr>
          <p:cNvSpPr txBox="1">
            <a:spLocks/>
          </p:cNvSpPr>
          <p:nvPr/>
        </p:nvSpPr>
        <p:spPr>
          <a:xfrm>
            <a:off x="730918" y="1779409"/>
            <a:ext cx="5655600" cy="329918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a:solidFill>
                  <a:schemeClr val="tx1">
                    <a:lumMod val="50000"/>
                    <a:lumOff val="50000"/>
                  </a:schemeClr>
                </a:solidFill>
                <a:latin typeface="Arial" panose="020B0604020202020204" pitchFamily="34" charset="0"/>
                <a:cs typeface="Arial" panose="020B0604020202020204" pitchFamily="34" charset="0"/>
              </a:rPr>
              <a:t>4.1 </a:t>
            </a:r>
          </a:p>
          <a:p>
            <a:r>
              <a:rPr lang="en-US" b="1" dirty="0">
                <a:solidFill>
                  <a:schemeClr val="tx1">
                    <a:lumMod val="50000"/>
                    <a:lumOff val="50000"/>
                  </a:schemeClr>
                </a:solidFill>
                <a:latin typeface="Arial" panose="020B0604020202020204" pitchFamily="34" charset="0"/>
                <a:cs typeface="Arial" panose="020B0604020202020204" pitchFamily="34" charset="0"/>
              </a:rPr>
              <a:t>Monitor Own Stress Level</a:t>
            </a:r>
          </a:p>
        </p:txBody>
      </p:sp>
    </p:spTree>
    <p:extLst>
      <p:ext uri="{BB962C8B-B14F-4D97-AF65-F5344CB8AC3E}">
        <p14:creationId xmlns:p14="http://schemas.microsoft.com/office/powerpoint/2010/main" val="24748727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B3EF6-BB7D-4D73-9C21-731770A78952}"/>
              </a:ext>
            </a:extLst>
          </p:cNvPr>
          <p:cNvSpPr>
            <a:spLocks noGrp="1"/>
          </p:cNvSpPr>
          <p:nvPr>
            <p:ph type="title"/>
          </p:nvPr>
        </p:nvSpPr>
        <p:spPr>
          <a:xfrm>
            <a:off x="838200" y="365125"/>
            <a:ext cx="10086975" cy="1325563"/>
          </a:xfrm>
        </p:spPr>
        <p:txBody>
          <a:bodyPr vert="horz" lIns="91440" tIns="45720" rIns="91440" bIns="45720" rtlCol="0" anchor="ctr">
            <a:normAutofit/>
          </a:bodyPr>
          <a:lstStyle/>
          <a:p>
            <a:r>
              <a:rPr lang="en-AU" b="1" dirty="0">
                <a:solidFill>
                  <a:srgbClr val="FF595E"/>
                </a:solidFill>
                <a:latin typeface="+mn-lt"/>
              </a:rPr>
              <a:t> </a:t>
            </a: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9" name="Content Placeholder 2">
            <a:extLst>
              <a:ext uri="{FF2B5EF4-FFF2-40B4-BE49-F238E27FC236}">
                <a16:creationId xmlns:a16="http://schemas.microsoft.com/office/drawing/2014/main" id="{042D9E7B-D1BB-4A59-8D12-11E6C2FA55AC}"/>
              </a:ext>
            </a:extLst>
          </p:cNvPr>
          <p:cNvSpPr txBox="1">
            <a:spLocks/>
          </p:cNvSpPr>
          <p:nvPr/>
        </p:nvSpPr>
        <p:spPr>
          <a:xfrm>
            <a:off x="835546" y="1825625"/>
            <a:ext cx="100872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Disability support workers are at high risk of burnout. Some of the reasons behind this include the following:</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Being underpaid</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Limited authority to make decisions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Client </a:t>
            </a:r>
            <a:r>
              <a:rPr lang="en-US" sz="2200" dirty="0" err="1">
                <a:solidFill>
                  <a:schemeClr val="tx1">
                    <a:lumMod val="75000"/>
                    <a:lumOff val="25000"/>
                  </a:schemeClr>
                </a:solidFill>
              </a:rPr>
              <a:t>behaviour</a:t>
            </a:r>
            <a:r>
              <a:rPr lang="en-US" sz="2200" dirty="0">
                <a:solidFill>
                  <a:schemeClr val="tx1">
                    <a:lumMod val="75000"/>
                    <a:lumOff val="25000"/>
                  </a:schemeClr>
                </a:solidFill>
              </a:rPr>
              <a:t> (e.g. self-harm, aggression)</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More negative work experiences compared to positive ones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Negative attitude towards client </a:t>
            </a:r>
            <a:r>
              <a:rPr lang="en-US" sz="2200" dirty="0" err="1">
                <a:solidFill>
                  <a:schemeClr val="tx1">
                    <a:lumMod val="75000"/>
                    <a:lumOff val="25000"/>
                  </a:schemeClr>
                </a:solidFill>
              </a:rPr>
              <a:t>behaviour</a:t>
            </a:r>
            <a:r>
              <a:rPr lang="en-US" sz="2200" dirty="0">
                <a:solidFill>
                  <a:schemeClr val="tx1">
                    <a:lumMod val="75000"/>
                    <a:lumOff val="25000"/>
                  </a:schemeClr>
                </a:solidFill>
              </a:rPr>
              <a:t> (e.g. being hostile or emotionally involved)</a:t>
            </a:r>
          </a:p>
        </p:txBody>
      </p:sp>
      <p:sp>
        <p:nvSpPr>
          <p:cNvPr id="7" name="Rectangle 6">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50" i="1" dirty="0"/>
              <a:t>Implement Self-care Strategies</a:t>
            </a:r>
          </a:p>
        </p:txBody>
      </p:sp>
      <p:pic>
        <p:nvPicPr>
          <p:cNvPr id="6" name="Picture 5">
            <a:extLst>
              <a:ext uri="{FF2B5EF4-FFF2-40B4-BE49-F238E27FC236}">
                <a16:creationId xmlns:a16="http://schemas.microsoft.com/office/drawing/2014/main" id="{64B9D1E1-97F8-4F3C-90D9-AAA987336471}"/>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8" name="Picture 7">
            <a:extLst>
              <a:ext uri="{FF2B5EF4-FFF2-40B4-BE49-F238E27FC236}">
                <a16:creationId xmlns:a16="http://schemas.microsoft.com/office/drawing/2014/main" id="{3DF689EE-69E1-4C7B-AA7F-862175ABE031}"/>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10" name="Picture 9">
            <a:extLst>
              <a:ext uri="{FF2B5EF4-FFF2-40B4-BE49-F238E27FC236}">
                <a16:creationId xmlns:a16="http://schemas.microsoft.com/office/drawing/2014/main" id="{BD009CEE-EFAF-481C-B84B-E6F36D83908B}"/>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11" name="Oval 10">
            <a:extLst>
              <a:ext uri="{FF2B5EF4-FFF2-40B4-BE49-F238E27FC236}">
                <a16:creationId xmlns:a16="http://schemas.microsoft.com/office/drawing/2014/main" id="{8B606317-A56B-48ED-A022-26550DD09845}"/>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08C27B5A-20CC-4C9E-BABA-839AFA7BF493}"/>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26789156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B3EF6-BB7D-4D73-9C21-731770A78952}"/>
              </a:ext>
            </a:extLst>
          </p:cNvPr>
          <p:cNvSpPr>
            <a:spLocks noGrp="1"/>
          </p:cNvSpPr>
          <p:nvPr>
            <p:ph type="title"/>
          </p:nvPr>
        </p:nvSpPr>
        <p:spPr>
          <a:xfrm>
            <a:off x="838200" y="365125"/>
            <a:ext cx="10086975" cy="1325563"/>
          </a:xfrm>
        </p:spPr>
        <p:txBody>
          <a:bodyPr vert="horz" lIns="91440" tIns="45720" rIns="91440" bIns="45720" rtlCol="0" anchor="ctr">
            <a:normAutofit/>
          </a:bodyPr>
          <a:lstStyle/>
          <a:p>
            <a:r>
              <a:rPr lang="en-AU" b="1" dirty="0">
                <a:solidFill>
                  <a:srgbClr val="FF595E"/>
                </a:solidFill>
                <a:highlight>
                  <a:srgbClr val="FFFF00"/>
                </a:highlight>
                <a:latin typeface="+mn-lt"/>
              </a:rPr>
              <a:t> </a:t>
            </a: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10" name="Content Placeholder 2">
            <a:extLst>
              <a:ext uri="{FF2B5EF4-FFF2-40B4-BE49-F238E27FC236}">
                <a16:creationId xmlns:a16="http://schemas.microsoft.com/office/drawing/2014/main" id="{042D9E7B-D1BB-4A59-8D12-11E6C2FA55AC}"/>
              </a:ext>
            </a:extLst>
          </p:cNvPr>
          <p:cNvSpPr txBox="1">
            <a:spLocks/>
          </p:cNvSpPr>
          <p:nvPr/>
        </p:nvSpPr>
        <p:spPr>
          <a:xfrm>
            <a:off x="835547" y="1825625"/>
            <a:ext cx="100872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To avoid burnout, it is important that you also take care of your own health. The first thing you need to do is evaluate your well-being. This involves: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Observing yourself for signs and symptoms of stress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Asking yourself about your mental and emotional wellbeing</a:t>
            </a:r>
          </a:p>
        </p:txBody>
      </p:sp>
      <p:sp>
        <p:nvSpPr>
          <p:cNvPr id="6" name="Rectangle 5">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50" i="1" dirty="0"/>
              <a:t>Implement Self-care Strategies</a:t>
            </a:r>
          </a:p>
        </p:txBody>
      </p:sp>
      <p:pic>
        <p:nvPicPr>
          <p:cNvPr id="7" name="Picture 6">
            <a:extLst>
              <a:ext uri="{FF2B5EF4-FFF2-40B4-BE49-F238E27FC236}">
                <a16:creationId xmlns:a16="http://schemas.microsoft.com/office/drawing/2014/main" id="{342FA2FC-54F9-4CD1-89B0-9153E260AA6C}"/>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8" name="Picture 7">
            <a:extLst>
              <a:ext uri="{FF2B5EF4-FFF2-40B4-BE49-F238E27FC236}">
                <a16:creationId xmlns:a16="http://schemas.microsoft.com/office/drawing/2014/main" id="{B2DD7FD7-9684-4A27-B4C5-E353BA4F01BB}"/>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9" name="Picture 8">
            <a:extLst>
              <a:ext uri="{FF2B5EF4-FFF2-40B4-BE49-F238E27FC236}">
                <a16:creationId xmlns:a16="http://schemas.microsoft.com/office/drawing/2014/main" id="{6D91A25B-F0DD-4BEE-BC01-F8585962955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11" name="Oval 10">
            <a:extLst>
              <a:ext uri="{FF2B5EF4-FFF2-40B4-BE49-F238E27FC236}">
                <a16:creationId xmlns:a16="http://schemas.microsoft.com/office/drawing/2014/main" id="{4C593F14-43C0-4CB0-B318-F964606E7193}"/>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610A6BF5-3E77-4237-865D-9AF0F93AEB2A}"/>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38947886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B3EF6-BB7D-4D73-9C21-731770A78952}"/>
              </a:ext>
            </a:extLst>
          </p:cNvPr>
          <p:cNvSpPr>
            <a:spLocks noGrp="1"/>
          </p:cNvSpPr>
          <p:nvPr>
            <p:ph type="title"/>
          </p:nvPr>
        </p:nvSpPr>
        <p:spPr>
          <a:xfrm>
            <a:off x="838200" y="365125"/>
            <a:ext cx="10086975" cy="1325563"/>
          </a:xfrm>
        </p:spPr>
        <p:txBody>
          <a:bodyPr vert="horz" lIns="91440" tIns="45720" rIns="91440" bIns="45720" rtlCol="0" anchor="ctr">
            <a:normAutofit/>
          </a:bodyPr>
          <a:lstStyle/>
          <a:p>
            <a:r>
              <a:rPr lang="en-AU" b="1" dirty="0">
                <a:solidFill>
                  <a:srgbClr val="FF595E"/>
                </a:solidFill>
                <a:latin typeface="+mn-lt"/>
              </a:rPr>
              <a:t> </a:t>
            </a: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9" name="Content Placeholder 2">
            <a:extLst>
              <a:ext uri="{FF2B5EF4-FFF2-40B4-BE49-F238E27FC236}">
                <a16:creationId xmlns:a16="http://schemas.microsoft.com/office/drawing/2014/main" id="{042D9E7B-D1BB-4A59-8D12-11E6C2FA55AC}"/>
              </a:ext>
            </a:extLst>
          </p:cNvPr>
          <p:cNvSpPr txBox="1">
            <a:spLocks/>
          </p:cNvSpPr>
          <p:nvPr/>
        </p:nvSpPr>
        <p:spPr>
          <a:xfrm>
            <a:off x="835546" y="1825625"/>
            <a:ext cx="10089629"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The following are some signs of stress: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Physical signs</a:t>
            </a:r>
          </a:p>
          <a:p>
            <a:pPr>
              <a:lnSpc>
                <a:spcPct val="114000"/>
              </a:lnSpc>
              <a:spcBef>
                <a:spcPts val="600"/>
              </a:spcBef>
              <a:spcAft>
                <a:spcPts val="600"/>
              </a:spcAft>
              <a:buClr>
                <a:srgbClr val="1C96D3"/>
              </a:buClr>
              <a:buFont typeface="Wingdings" panose="05000000000000000000" pitchFamily="2" charset="2"/>
              <a:buChar char="§"/>
            </a:pPr>
            <a:endParaRPr lang="en-US" sz="2200" dirty="0">
              <a:solidFill>
                <a:schemeClr val="tx1">
                  <a:lumMod val="75000"/>
                  <a:lumOff val="25000"/>
                </a:schemeClr>
              </a:solidFill>
            </a:endParaRPr>
          </a:p>
        </p:txBody>
      </p:sp>
      <p:sp>
        <p:nvSpPr>
          <p:cNvPr id="7" name="Rectangle 6">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50" i="1" dirty="0"/>
              <a:t>Implement Self-care Strategies</a:t>
            </a:r>
          </a:p>
        </p:txBody>
      </p:sp>
      <p:graphicFrame>
        <p:nvGraphicFramePr>
          <p:cNvPr id="3" name="Diagram 2">
            <a:extLst>
              <a:ext uri="{FF2B5EF4-FFF2-40B4-BE49-F238E27FC236}">
                <a16:creationId xmlns:a16="http://schemas.microsoft.com/office/drawing/2014/main" id="{F8E2FBBD-5248-C817-9C1F-5C52F4BBAB09}"/>
              </a:ext>
            </a:extLst>
          </p:cNvPr>
          <p:cNvGraphicFramePr/>
          <p:nvPr>
            <p:extLst>
              <p:ext uri="{D42A27DB-BD31-4B8C-83A1-F6EECF244321}">
                <p14:modId xmlns:p14="http://schemas.microsoft.com/office/powerpoint/2010/main" val="114226184"/>
              </p:ext>
            </p:extLst>
          </p:nvPr>
        </p:nvGraphicFramePr>
        <p:xfrm>
          <a:off x="1200150" y="2914650"/>
          <a:ext cx="9725025" cy="3124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8" name="Picture 7">
            <a:extLst>
              <a:ext uri="{FF2B5EF4-FFF2-40B4-BE49-F238E27FC236}">
                <a16:creationId xmlns:a16="http://schemas.microsoft.com/office/drawing/2014/main" id="{088BA224-B3E4-4F94-BB4B-EE44E2A744DB}"/>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10" name="Picture 9">
            <a:extLst>
              <a:ext uri="{FF2B5EF4-FFF2-40B4-BE49-F238E27FC236}">
                <a16:creationId xmlns:a16="http://schemas.microsoft.com/office/drawing/2014/main" id="{49FA9AE1-7B2B-4D14-8D97-87F64AA2B361}"/>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11" name="Picture 10">
            <a:extLst>
              <a:ext uri="{FF2B5EF4-FFF2-40B4-BE49-F238E27FC236}">
                <a16:creationId xmlns:a16="http://schemas.microsoft.com/office/drawing/2014/main" id="{0F846FEB-41E0-44FD-91F1-4224BA9020DC}"/>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12" name="Oval 11">
            <a:extLst>
              <a:ext uri="{FF2B5EF4-FFF2-40B4-BE49-F238E27FC236}">
                <a16:creationId xmlns:a16="http://schemas.microsoft.com/office/drawing/2014/main" id="{B4B86476-5044-42DD-86D1-1BF26E02133C}"/>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BADF7A6E-7982-4E61-BCDA-235DE1089868}"/>
              </a:ext>
            </a:extLst>
          </p:cNvPr>
          <p:cNvPicPr>
            <a:picLocks noChangeAspect="1"/>
          </p:cNvPicPr>
          <p:nvPr/>
        </p:nvPicPr>
        <p:blipFill>
          <a:blip r:embed="rId9">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32864329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B3EF6-BB7D-4D73-9C21-731770A78952}"/>
              </a:ext>
            </a:extLst>
          </p:cNvPr>
          <p:cNvSpPr>
            <a:spLocks noGrp="1"/>
          </p:cNvSpPr>
          <p:nvPr>
            <p:ph type="title"/>
          </p:nvPr>
        </p:nvSpPr>
        <p:spPr>
          <a:xfrm>
            <a:off x="838200" y="365125"/>
            <a:ext cx="10086975" cy="1325563"/>
          </a:xfrm>
        </p:spPr>
        <p:txBody>
          <a:bodyPr vert="horz" lIns="91440" tIns="45720" rIns="91440" bIns="45720" rtlCol="0" anchor="ctr">
            <a:normAutofit/>
          </a:bodyPr>
          <a:lstStyle/>
          <a:p>
            <a:r>
              <a:rPr lang="en-AU" b="1" dirty="0">
                <a:solidFill>
                  <a:srgbClr val="FF595E"/>
                </a:solidFill>
                <a:latin typeface="+mn-lt"/>
              </a:rPr>
              <a:t> </a:t>
            </a: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9" name="Content Placeholder 2">
            <a:extLst>
              <a:ext uri="{FF2B5EF4-FFF2-40B4-BE49-F238E27FC236}">
                <a16:creationId xmlns:a16="http://schemas.microsoft.com/office/drawing/2014/main" id="{042D9E7B-D1BB-4A59-8D12-11E6C2FA55AC}"/>
              </a:ext>
            </a:extLst>
          </p:cNvPr>
          <p:cNvSpPr txBox="1">
            <a:spLocks/>
          </p:cNvSpPr>
          <p:nvPr/>
        </p:nvSpPr>
        <p:spPr>
          <a:xfrm>
            <a:off x="835546" y="1825625"/>
            <a:ext cx="10089629"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The following are some signs of stress: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Emotional signs</a:t>
            </a:r>
          </a:p>
          <a:p>
            <a:pPr>
              <a:lnSpc>
                <a:spcPct val="114000"/>
              </a:lnSpc>
              <a:spcBef>
                <a:spcPts val="600"/>
              </a:spcBef>
              <a:spcAft>
                <a:spcPts val="600"/>
              </a:spcAft>
              <a:buClr>
                <a:srgbClr val="1C96D3"/>
              </a:buClr>
              <a:buFont typeface="Wingdings" panose="05000000000000000000" pitchFamily="2" charset="2"/>
              <a:buChar char="§"/>
            </a:pPr>
            <a:endParaRPr lang="en-US" sz="2200" dirty="0">
              <a:solidFill>
                <a:schemeClr val="tx1">
                  <a:lumMod val="75000"/>
                  <a:lumOff val="25000"/>
                </a:schemeClr>
              </a:solidFill>
            </a:endParaRPr>
          </a:p>
        </p:txBody>
      </p:sp>
      <p:sp>
        <p:nvSpPr>
          <p:cNvPr id="7" name="Rectangle 6">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50" i="1" dirty="0"/>
              <a:t>Implement Self-care Strategies</a:t>
            </a:r>
          </a:p>
        </p:txBody>
      </p:sp>
      <p:graphicFrame>
        <p:nvGraphicFramePr>
          <p:cNvPr id="3" name="Diagram 2">
            <a:extLst>
              <a:ext uri="{FF2B5EF4-FFF2-40B4-BE49-F238E27FC236}">
                <a16:creationId xmlns:a16="http://schemas.microsoft.com/office/drawing/2014/main" id="{2F0F67DC-1AF1-D494-EC4D-CECC5E5D9DC1}"/>
              </a:ext>
            </a:extLst>
          </p:cNvPr>
          <p:cNvGraphicFramePr/>
          <p:nvPr>
            <p:extLst>
              <p:ext uri="{D42A27DB-BD31-4B8C-83A1-F6EECF244321}">
                <p14:modId xmlns:p14="http://schemas.microsoft.com/office/powerpoint/2010/main" val="3265620479"/>
              </p:ext>
            </p:extLst>
          </p:nvPr>
        </p:nvGraphicFramePr>
        <p:xfrm>
          <a:off x="1200150" y="2838451"/>
          <a:ext cx="9658350" cy="3200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8" name="Picture 7">
            <a:extLst>
              <a:ext uri="{FF2B5EF4-FFF2-40B4-BE49-F238E27FC236}">
                <a16:creationId xmlns:a16="http://schemas.microsoft.com/office/drawing/2014/main" id="{4D26F2DE-8C06-4503-A297-28815D3D94EC}"/>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10" name="Picture 9">
            <a:extLst>
              <a:ext uri="{FF2B5EF4-FFF2-40B4-BE49-F238E27FC236}">
                <a16:creationId xmlns:a16="http://schemas.microsoft.com/office/drawing/2014/main" id="{F6B133BF-379C-42FA-8F47-1EAC7A444656}"/>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11" name="Picture 10">
            <a:extLst>
              <a:ext uri="{FF2B5EF4-FFF2-40B4-BE49-F238E27FC236}">
                <a16:creationId xmlns:a16="http://schemas.microsoft.com/office/drawing/2014/main" id="{2DA542DE-3110-4BE4-A1F7-F725F6926CF6}"/>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12" name="Oval 11">
            <a:extLst>
              <a:ext uri="{FF2B5EF4-FFF2-40B4-BE49-F238E27FC236}">
                <a16:creationId xmlns:a16="http://schemas.microsoft.com/office/drawing/2014/main" id="{239B6872-0054-4C37-8E92-1778E66F63A3}"/>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4596362B-A665-42CE-8619-536D8BC8E924}"/>
              </a:ext>
            </a:extLst>
          </p:cNvPr>
          <p:cNvPicPr>
            <a:picLocks noChangeAspect="1"/>
          </p:cNvPicPr>
          <p:nvPr/>
        </p:nvPicPr>
        <p:blipFill>
          <a:blip r:embed="rId9">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41997731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B3EF6-BB7D-4D73-9C21-731770A78952}"/>
              </a:ext>
            </a:extLst>
          </p:cNvPr>
          <p:cNvSpPr>
            <a:spLocks noGrp="1"/>
          </p:cNvSpPr>
          <p:nvPr>
            <p:ph type="title"/>
          </p:nvPr>
        </p:nvSpPr>
        <p:spPr>
          <a:xfrm>
            <a:off x="838200" y="365125"/>
            <a:ext cx="10086975" cy="1325563"/>
          </a:xfrm>
        </p:spPr>
        <p:txBody>
          <a:bodyPr vert="horz" lIns="91440" tIns="45720" rIns="91440" bIns="45720" rtlCol="0" anchor="ctr">
            <a:normAutofit/>
          </a:bodyPr>
          <a:lstStyle/>
          <a:p>
            <a:r>
              <a:rPr lang="en-AU" b="1" dirty="0">
                <a:solidFill>
                  <a:srgbClr val="FF595E"/>
                </a:solidFill>
                <a:highlight>
                  <a:srgbClr val="FFFF00"/>
                </a:highlight>
                <a:latin typeface="+mn-lt"/>
              </a:rPr>
              <a:t> </a:t>
            </a: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10" name="Content Placeholder 2">
            <a:extLst>
              <a:ext uri="{FF2B5EF4-FFF2-40B4-BE49-F238E27FC236}">
                <a16:creationId xmlns:a16="http://schemas.microsoft.com/office/drawing/2014/main" id="{042D9E7B-D1BB-4A59-8D12-11E6C2FA55AC}"/>
              </a:ext>
            </a:extLst>
          </p:cNvPr>
          <p:cNvSpPr txBox="1">
            <a:spLocks/>
          </p:cNvSpPr>
          <p:nvPr/>
        </p:nvSpPr>
        <p:spPr>
          <a:xfrm>
            <a:off x="835547" y="1825625"/>
            <a:ext cx="100872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The following are some signs of stress: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Mental signs</a:t>
            </a:r>
          </a:p>
          <a:p>
            <a:pPr>
              <a:lnSpc>
                <a:spcPct val="114000"/>
              </a:lnSpc>
              <a:spcBef>
                <a:spcPts val="600"/>
              </a:spcBef>
              <a:spcAft>
                <a:spcPts val="600"/>
              </a:spcAft>
              <a:buClr>
                <a:srgbClr val="1C96D3"/>
              </a:buClr>
              <a:buFont typeface="Wingdings" panose="05000000000000000000" pitchFamily="2" charset="2"/>
              <a:buChar char="§"/>
            </a:pPr>
            <a:endParaRPr lang="en-US" sz="2200" dirty="0">
              <a:solidFill>
                <a:schemeClr val="tx1">
                  <a:lumMod val="75000"/>
                  <a:lumOff val="25000"/>
                </a:schemeClr>
              </a:solidFill>
            </a:endParaRPr>
          </a:p>
        </p:txBody>
      </p:sp>
      <p:sp>
        <p:nvSpPr>
          <p:cNvPr id="6" name="Rectangle 5">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50" i="1" dirty="0"/>
              <a:t>Implement Self-care Strategies</a:t>
            </a:r>
          </a:p>
        </p:txBody>
      </p:sp>
      <p:graphicFrame>
        <p:nvGraphicFramePr>
          <p:cNvPr id="5" name="Diagram 4">
            <a:extLst>
              <a:ext uri="{FF2B5EF4-FFF2-40B4-BE49-F238E27FC236}">
                <a16:creationId xmlns:a16="http://schemas.microsoft.com/office/drawing/2014/main" id="{17AB3DC4-12CF-5A02-0F7B-4DDF3DF5CAB1}"/>
              </a:ext>
            </a:extLst>
          </p:cNvPr>
          <p:cNvGraphicFramePr/>
          <p:nvPr>
            <p:extLst>
              <p:ext uri="{D42A27DB-BD31-4B8C-83A1-F6EECF244321}">
                <p14:modId xmlns:p14="http://schemas.microsoft.com/office/powerpoint/2010/main" val="2085307522"/>
              </p:ext>
            </p:extLst>
          </p:nvPr>
        </p:nvGraphicFramePr>
        <p:xfrm>
          <a:off x="1190625" y="2819401"/>
          <a:ext cx="9582150" cy="3276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7" name="Picture 6">
            <a:extLst>
              <a:ext uri="{FF2B5EF4-FFF2-40B4-BE49-F238E27FC236}">
                <a16:creationId xmlns:a16="http://schemas.microsoft.com/office/drawing/2014/main" id="{06E60535-949B-4E63-86AE-8EF4E231CD6A}"/>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8" name="Picture 7">
            <a:extLst>
              <a:ext uri="{FF2B5EF4-FFF2-40B4-BE49-F238E27FC236}">
                <a16:creationId xmlns:a16="http://schemas.microsoft.com/office/drawing/2014/main" id="{673AD067-5977-47EF-AC17-6AC3C24AEAFC}"/>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9" name="Picture 8">
            <a:extLst>
              <a:ext uri="{FF2B5EF4-FFF2-40B4-BE49-F238E27FC236}">
                <a16:creationId xmlns:a16="http://schemas.microsoft.com/office/drawing/2014/main" id="{0A3434A5-87E4-4D2D-ABB9-F50D129A7E5D}"/>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11" name="Oval 10">
            <a:extLst>
              <a:ext uri="{FF2B5EF4-FFF2-40B4-BE49-F238E27FC236}">
                <a16:creationId xmlns:a16="http://schemas.microsoft.com/office/drawing/2014/main" id="{BD71D2F7-2F75-4F5C-BC41-9B571AD51FAB}"/>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85673BFD-85C5-40A7-BB1B-718C0EE00A0F}"/>
              </a:ext>
            </a:extLst>
          </p:cNvPr>
          <p:cNvPicPr>
            <a:picLocks noChangeAspect="1"/>
          </p:cNvPicPr>
          <p:nvPr/>
        </p:nvPicPr>
        <p:blipFill>
          <a:blip r:embed="rId9">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5672971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B3EF6-BB7D-4D73-9C21-731770A78952}"/>
              </a:ext>
            </a:extLst>
          </p:cNvPr>
          <p:cNvSpPr>
            <a:spLocks noGrp="1"/>
          </p:cNvSpPr>
          <p:nvPr>
            <p:ph type="title"/>
          </p:nvPr>
        </p:nvSpPr>
        <p:spPr>
          <a:xfrm>
            <a:off x="838200" y="365125"/>
            <a:ext cx="10086975" cy="1325563"/>
          </a:xfrm>
        </p:spPr>
        <p:txBody>
          <a:bodyPr vert="horz" lIns="91440" tIns="45720" rIns="91440" bIns="45720" rtlCol="0" anchor="ctr">
            <a:normAutofit/>
          </a:bodyPr>
          <a:lstStyle/>
          <a:p>
            <a:r>
              <a:rPr lang="en-AU" b="1" dirty="0">
                <a:solidFill>
                  <a:srgbClr val="FF595E"/>
                </a:solidFill>
                <a:latin typeface="+mn-lt"/>
              </a:rPr>
              <a:t> </a:t>
            </a: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9" name="Content Placeholder 2">
            <a:extLst>
              <a:ext uri="{FF2B5EF4-FFF2-40B4-BE49-F238E27FC236}">
                <a16:creationId xmlns:a16="http://schemas.microsoft.com/office/drawing/2014/main" id="{042D9E7B-D1BB-4A59-8D12-11E6C2FA55AC}"/>
              </a:ext>
            </a:extLst>
          </p:cNvPr>
          <p:cNvSpPr txBox="1">
            <a:spLocks/>
          </p:cNvSpPr>
          <p:nvPr/>
        </p:nvSpPr>
        <p:spPr>
          <a:xfrm>
            <a:off x="835546" y="1825625"/>
            <a:ext cx="100872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You may need to pause and reflect on your mental and emotional well-being. To check your mental and emotional well-being, you may also ask the following questions: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Do I easily get tired?</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How often do I feel unmotivated?</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Do I have negative thought patterns?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What triggers my negative thoughts or feelings?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Can I still handle workplace stress? Or is it too overwhelming?</a:t>
            </a:r>
          </a:p>
        </p:txBody>
      </p:sp>
      <p:sp>
        <p:nvSpPr>
          <p:cNvPr id="7" name="Rectangle 6">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050" i="1" dirty="0"/>
              <a:t>Implement Self-care Strategies</a:t>
            </a:r>
          </a:p>
        </p:txBody>
      </p:sp>
      <p:pic>
        <p:nvPicPr>
          <p:cNvPr id="6" name="Picture 5">
            <a:extLst>
              <a:ext uri="{FF2B5EF4-FFF2-40B4-BE49-F238E27FC236}">
                <a16:creationId xmlns:a16="http://schemas.microsoft.com/office/drawing/2014/main" id="{A80DCF55-02C5-42E9-8AB0-B17B2FC06D1E}"/>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8" name="Picture 7">
            <a:extLst>
              <a:ext uri="{FF2B5EF4-FFF2-40B4-BE49-F238E27FC236}">
                <a16:creationId xmlns:a16="http://schemas.microsoft.com/office/drawing/2014/main" id="{846C7483-5C64-4D0B-8E18-A045E8BCCDD2}"/>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10" name="Picture 9">
            <a:extLst>
              <a:ext uri="{FF2B5EF4-FFF2-40B4-BE49-F238E27FC236}">
                <a16:creationId xmlns:a16="http://schemas.microsoft.com/office/drawing/2014/main" id="{2FDC57F8-4AB4-4784-B349-42B46827CF5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11" name="Oval 10">
            <a:extLst>
              <a:ext uri="{FF2B5EF4-FFF2-40B4-BE49-F238E27FC236}">
                <a16:creationId xmlns:a16="http://schemas.microsoft.com/office/drawing/2014/main" id="{39CB0CA9-8837-49F1-B305-4E579A5F37A5}"/>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00549620-E37C-41AA-9BF0-5C06FEEBD268}"/>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4172478402"/>
      </p:ext>
    </p:extLst>
  </p:cSld>
  <p:clrMapOvr>
    <a:masterClrMapping/>
  </p:clrMapOvr>
</p:sld>
</file>

<file path=ppt/theme/theme1.xml><?xml version="1.0" encoding="utf-8"?>
<a:theme xmlns:a="http://schemas.openxmlformats.org/drawingml/2006/main" name="Office Theme">
  <a:themeElements>
    <a:clrScheme name="Custom 6">
      <a:dk1>
        <a:sysClr val="windowText" lastClr="000000"/>
      </a:dk1>
      <a:lt1>
        <a:sysClr val="window" lastClr="FFFFFF"/>
      </a:lt1>
      <a:dk2>
        <a:srgbClr val="44546A"/>
      </a:dk2>
      <a:lt2>
        <a:srgbClr val="E7E6E6"/>
      </a:lt2>
      <a:accent1>
        <a:srgbClr val="4472C4"/>
      </a:accent1>
      <a:accent2>
        <a:srgbClr val="D73329"/>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0A86537132AB842AA182E814304EAA3" ma:contentTypeVersion="12" ma:contentTypeDescription="Create a new document." ma:contentTypeScope="" ma:versionID="2ea00a2ae54cc06574c9e1f88e6a9f83">
  <xsd:schema xmlns:xsd="http://www.w3.org/2001/XMLSchema" xmlns:xs="http://www.w3.org/2001/XMLSchema" xmlns:p="http://schemas.microsoft.com/office/2006/metadata/properties" xmlns:ns2="4dad8055-0b31-433a-8243-67070a30e3dd" xmlns:ns3="29a6e72c-4bd6-4753-a151-c4743ef85a8a" targetNamespace="http://schemas.microsoft.com/office/2006/metadata/properties" ma:root="true" ma:fieldsID="beb4c7d8d4c11f11c0064e63bdb37c83" ns2:_="" ns3:_="">
    <xsd:import namespace="4dad8055-0b31-433a-8243-67070a30e3dd"/>
    <xsd:import namespace="29a6e72c-4bd6-4753-a151-c4743ef85a8a"/>
    <xsd:element name="properties">
      <xsd:complexType>
        <xsd:sequence>
          <xsd:element name="documentManagement">
            <xsd:complexType>
              <xsd:all>
                <xsd:element ref="ns2:lcf76f155ced4ddcb4097134ff3c332f" minOccurs="0"/>
                <xsd:element ref="ns3:TaxCatchAll" minOccurs="0"/>
                <xsd:element ref="ns2:MediaServiceMetadata" minOccurs="0"/>
                <xsd:element ref="ns2:MediaServiceFastMetadata" minOccurs="0"/>
                <xsd:element ref="ns2:MediaServiceSearchProperties" minOccurs="0"/>
                <xsd:element ref="ns2:MediaServiceObjectDetectorVersions" minOccurs="0"/>
                <xsd:element ref="ns2:MediaServiceOCR" minOccurs="0"/>
                <xsd:element ref="ns2:MediaServiceGenerationTime" minOccurs="0"/>
                <xsd:element ref="ns2:MediaServiceEventHashCode" minOccurs="0"/>
                <xsd:element ref="ns2:MediaServiceDateTake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dad8055-0b31-433a-8243-67070a30e3dd" elementFormDefault="qualified">
    <xsd:import namespace="http://schemas.microsoft.com/office/2006/documentManagement/types"/>
    <xsd:import namespace="http://schemas.microsoft.com/office/infopath/2007/PartnerControls"/>
    <xsd:element name="lcf76f155ced4ddcb4097134ff3c332f" ma:index="9" nillable="true" ma:taxonomy="true" ma:internalName="lcf76f155ced4ddcb4097134ff3c332f" ma:taxonomyFieldName="MediaServiceImageTags" ma:displayName="Image Tags" ma:readOnly="false" ma:fieldId="{5cf76f15-5ced-4ddc-b409-7134ff3c332f}" ma:taxonomyMulti="true" ma:sspId="7fbe4929-d8e5-4834-beec-be58b76c56ad" ma:termSetId="09814cd3-568e-fe90-9814-8d621ff8fb84" ma:anchorId="fba54fb3-c3e1-fe81-a776-ca4b69148c4d" ma:open="true" ma:isKeyword="false">
      <xsd:complexType>
        <xsd:sequence>
          <xsd:element ref="pc:Terms" minOccurs="0" maxOccurs="1"/>
        </xsd:sequence>
      </xsd:complexType>
    </xsd:element>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SearchProperties" ma:index="13" nillable="true" ma:displayName="MediaServiceSearchProperties" ma:hidden="true" ma:internalName="MediaServiceSearchProperties" ma:readOnly="true">
      <xsd:simpleType>
        <xsd:restriction base="dms:Note"/>
      </xsd:simpleType>
    </xsd:element>
    <xsd:element name="MediaServiceObjectDetectorVersions" ma:index="14" nillable="true" ma:displayName="MediaServiceObjectDetectorVersions" ma:hidden="true" ma:indexed="true" ma:internalName="MediaServiceObjectDetectorVersion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hidden="true" ma:indexed="true" ma:internalName="MediaServiceDateTaken" ma:readOnly="true">
      <xsd:simpleType>
        <xsd:restriction base="dms:Text"/>
      </xsd:simpleType>
    </xsd:element>
    <xsd:element name="MediaLengthInSeconds" ma:index="19"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29a6e72c-4bd6-4753-a151-c4743ef85a8a" elementFormDefault="qualified">
    <xsd:import namespace="http://schemas.microsoft.com/office/2006/documentManagement/types"/>
    <xsd:import namespace="http://schemas.microsoft.com/office/infopath/2007/PartnerControls"/>
    <xsd:element name="TaxCatchAll" ma:index="10" nillable="true" ma:displayName="Taxonomy Catch All Column" ma:hidden="true" ma:list="{95919b7e-9482-4a60-a402-69f15daed2b6}" ma:internalName="TaxCatchAll" ma:showField="CatchAllData" ma:web="29a6e72c-4bd6-4753-a151-c4743ef85a8a">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4dad8055-0b31-433a-8243-67070a30e3dd">
      <Terms xmlns="http://schemas.microsoft.com/office/infopath/2007/PartnerControls"/>
    </lcf76f155ced4ddcb4097134ff3c332f>
    <TaxCatchAll xmlns="29a6e72c-4bd6-4753-a151-c4743ef85a8a" xsi:nil="true"/>
  </documentManagement>
</p:properties>
</file>

<file path=customXml/itemProps1.xml><?xml version="1.0" encoding="utf-8"?>
<ds:datastoreItem xmlns:ds="http://schemas.openxmlformats.org/officeDocument/2006/customXml" ds:itemID="{F3CC72FF-5969-468F-B0EB-7E55AB7F6F8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dad8055-0b31-433a-8243-67070a30e3dd"/>
    <ds:schemaRef ds:uri="29a6e72c-4bd6-4753-a151-c4743ef85a8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B229EFB-6C75-42DB-A179-188C3AC3AC6F}">
  <ds:schemaRefs>
    <ds:schemaRef ds:uri="http://schemas.microsoft.com/sharepoint/v3/contenttype/forms"/>
  </ds:schemaRefs>
</ds:datastoreItem>
</file>

<file path=customXml/itemProps3.xml><?xml version="1.0" encoding="utf-8"?>
<ds:datastoreItem xmlns:ds="http://schemas.openxmlformats.org/officeDocument/2006/customXml" ds:itemID="{D9DFF376-D503-4451-98A5-28499D684D0B}">
  <ds:schemaRefs>
    <ds:schemaRef ds:uri="http://schemas.microsoft.com/office/2006/metadata/properties"/>
    <ds:schemaRef ds:uri="http://purl.org/dc/terms/"/>
    <ds:schemaRef ds:uri="http://www.w3.org/XML/1998/namespace"/>
    <ds:schemaRef ds:uri="http://schemas.microsoft.com/office/2006/documentManagement/types"/>
    <ds:schemaRef ds:uri="9070b689-7605-479f-8804-a59ee445c744"/>
    <ds:schemaRef ds:uri="http://schemas.microsoft.com/office/infopath/2007/PartnerControls"/>
    <ds:schemaRef ds:uri="http://purl.org/dc/elements/1.1/"/>
    <ds:schemaRef ds:uri="http://schemas.openxmlformats.org/package/2006/metadata/core-properties"/>
    <ds:schemaRef ds:uri="6cecd733-34d5-425b-8041-9161b6f347cb"/>
    <ds:schemaRef ds:uri="http://schemas.microsoft.com/sharepoint/v3"/>
    <ds:schemaRef ds:uri="http://purl.org/dc/dcmitype/"/>
    <ds:schemaRef ds:uri="4dad8055-0b31-433a-8243-67070a30e3dd"/>
    <ds:schemaRef ds:uri="29a6e72c-4bd6-4753-a151-c4743ef85a8a"/>
  </ds:schemaRefs>
</ds:datastoreItem>
</file>

<file path=docMetadata/LabelInfo.xml><?xml version="1.0" encoding="utf-8"?>
<clbl:labelList xmlns:clbl="http://schemas.microsoft.com/office/2020/mipLabelMetadata">
  <clbl:label id="{c1019aa4-092a-489f-a93b-50ae2bbd82bd}" enabled="1" method="Standard" siteId="{6a3a435d-3aa3-47a8-87fa-0e6bd220e179}" removed="0"/>
</clbl:labelList>
</file>

<file path=docProps/app.xml><?xml version="1.0" encoding="utf-8"?>
<Properties xmlns="http://schemas.openxmlformats.org/officeDocument/2006/extended-properties" xmlns:vt="http://schemas.openxmlformats.org/officeDocument/2006/docPropsVTypes">
  <TotalTime>11622</TotalTime>
  <Words>898</Words>
  <Application>Microsoft Office PowerPoint</Application>
  <PresentationFormat>Widescreen</PresentationFormat>
  <Paragraphs>127</Paragraphs>
  <Slides>23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Arial</vt:lpstr>
      <vt:lpstr>Calibri</vt:lpstr>
      <vt:lpstr>Calibri Light</vt:lpstr>
      <vt:lpstr>Courier New</vt:lpstr>
      <vt:lpstr>Wingdings</vt:lpstr>
      <vt:lpstr>Office Theme</vt:lpstr>
      <vt:lpstr>Implement Self-Care Strategies</vt:lpstr>
      <vt:lpstr> </vt:lpstr>
      <vt:lpstr>PowerPoint Presentation</vt:lpstr>
      <vt:lpstr> </vt:lpstr>
      <vt:lpstr> </vt:lpstr>
      <vt:lpstr> </vt:lpstr>
      <vt:lpstr> </vt:lpstr>
      <vt:lpstr> </vt:lpstr>
      <vt:lpstr> </vt:lpstr>
      <vt:lpstr>PowerPoint Presentation</vt:lpstr>
      <vt:lpstr> </vt:lpstr>
      <vt:lpstr> </vt:lpstr>
      <vt:lpstr> </vt:lpstr>
      <vt:lpstr>PowerPoint Presentation</vt:lpstr>
      <vt:lpstr> </vt:lpstr>
      <vt:lpstr>PowerPoint Presentation</vt:lpstr>
      <vt:lpstr> </vt:lpstr>
      <vt:lpstr> </vt:lpstr>
      <vt:lpstr>What have we learnt?</vt:lpstr>
      <vt:lpstr>PowerPoint Presentation</vt:lpstr>
      <vt:lpstr>Presentation Objectives</vt:lpstr>
      <vt:lpstr>PowerPoint Presentation</vt:lpstr>
      <vt:lpstr>Version Control &amp; Document History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Compliant Learning Resources</dc:creator>
  <cp:lastModifiedBy>PC-5</cp:lastModifiedBy>
  <cp:revision>291</cp:revision>
  <dcterms:created xsi:type="dcterms:W3CDTF">2020-09-30T05:05:23Z</dcterms:created>
  <dcterms:modified xsi:type="dcterms:W3CDTF">2023-12-18T06:55:30Z</dcterms:modified>
  <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0x01010090A86537132AB842AA182E814304EAA3</vt:lpwstr>
  </property>
  <property fmtid="{D5CDD505-2E9C-101B-9397-08002B2CF9AE}" pid="3" name="MediaServiceImageTags">
    <vt:lpwstr/>
  </property>
  <property fmtid="{D5CDD505-2E9C-101B-9397-08002B2CF9AE}" pid="4" name="MSIP_Label_c1019aa4-092a-489f-a93b-50ae2bbd82bd_Enabled">
    <vt:lpwstr>true</vt:lpwstr>
  </property>
  <property fmtid="{D5CDD505-2E9C-101B-9397-08002B2CF9AE}" pid="5" name="MSIP_Label_c1019aa4-092a-489f-a93b-50ae2bbd82bd_SetDate">
    <vt:lpwstr>2022-12-19T06:34:13Z</vt:lpwstr>
  </property>
  <property fmtid="{D5CDD505-2E9C-101B-9397-08002B2CF9AE}" pid="6" name="MSIP_Label_c1019aa4-092a-489f-a93b-50ae2bbd82bd_Method">
    <vt:lpwstr>Standard</vt:lpwstr>
  </property>
  <property fmtid="{D5CDD505-2E9C-101B-9397-08002B2CF9AE}" pid="7" name="MSIP_Label_c1019aa4-092a-489f-a93b-50ae2bbd82bd_Name">
    <vt:lpwstr>defa4170-0d19-0005-0004-bc88714345d2</vt:lpwstr>
  </property>
  <property fmtid="{D5CDD505-2E9C-101B-9397-08002B2CF9AE}" pid="8" name="MSIP_Label_c1019aa4-092a-489f-a93b-50ae2bbd82bd_SiteId">
    <vt:lpwstr>6a3a435d-3aa3-47a8-87fa-0e6bd220e179</vt:lpwstr>
  </property>
  <property fmtid="{D5CDD505-2E9C-101B-9397-08002B2CF9AE}" pid="9" name="MSIP_Label_c1019aa4-092a-489f-a93b-50ae2bbd82bd_ActionId">
    <vt:lpwstr>367b44ef-a88b-4d31-a21c-c3303be7e05c</vt:lpwstr>
  </property>
  <property fmtid="{D5CDD505-2E9C-101B-9397-08002B2CF9AE}" pid="10" name="MSIP_Label_c1019aa4-092a-489f-a93b-50ae2bbd82bd_ContentBits">
    <vt:lpwstr>0</vt:lpwstr>
  </property>
  <property fmtid="{D5CDD505-2E9C-101B-9397-08002B2CF9AE}" pid="11" name="Order">
    <vt:r8>101651000</vt:r8>
  </property>
  <property fmtid="{D5CDD505-2E9C-101B-9397-08002B2CF9AE}" pid="12" name="xd_Signature">
    <vt:bool>false</vt:bool>
  </property>
  <property fmtid="{D5CDD505-2E9C-101B-9397-08002B2CF9AE}" pid="13" name="xd_ProgID">
    <vt:lpwstr/>
  </property>
  <property fmtid="{D5CDD505-2E9C-101B-9397-08002B2CF9AE}" pid="14" name="TemplateUrl">
    <vt:lpwstr/>
  </property>
  <property fmtid="{D5CDD505-2E9C-101B-9397-08002B2CF9AE}" pid="15" name="ComplianceAssetId">
    <vt:lpwstr/>
  </property>
  <property fmtid="{D5CDD505-2E9C-101B-9397-08002B2CF9AE}" pid="16" name="_ExtendedDescription">
    <vt:lpwstr/>
  </property>
  <property fmtid="{D5CDD505-2E9C-101B-9397-08002B2CF9AE}" pid="17" name="TriggerFlowInfo">
    <vt:lpwstr/>
  </property>
  <property fmtid="{D5CDD505-2E9C-101B-9397-08002B2CF9AE}" pid="18" name="_SourceUrl">
    <vt:lpwstr/>
  </property>
  <property fmtid="{D5CDD505-2E9C-101B-9397-08002B2CF9AE}" pid="19" name="_SharedFileIndex">
    <vt:lpwstr/>
  </property>
</Properties>
</file>

<file path=docProps/thumbnail.jpeg>
</file>